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1.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6" r:id="rId2"/>
    <p:sldMasterId id="2147483684" r:id="rId3"/>
  </p:sldMasterIdLst>
  <p:notesMasterIdLst>
    <p:notesMasterId r:id="rId29"/>
  </p:notesMasterIdLst>
  <p:sldIdLst>
    <p:sldId id="256" r:id="rId4"/>
    <p:sldId id="257" r:id="rId5"/>
    <p:sldId id="258" r:id="rId6"/>
    <p:sldId id="280"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81" r:id="rId26"/>
    <p:sldId id="278" r:id="rId27"/>
    <p:sldId id="279" r:id="rId28"/>
  </p:sldIdLst>
  <p:sldSz cx="12192000" cy="6858000"/>
  <p:notesSz cx="6858000" cy="9144000"/>
  <p:embeddedFontLst>
    <p:embeddedFont>
      <p:font typeface="Abadi" panose="020F0502020204030204" pitchFamily="34" charset="0"/>
      <p:regular r:id="rId30"/>
      <p:bold r:id="rId31"/>
      <p:italic r:id="rId32"/>
      <p:boldItalic r:id="rId33"/>
    </p:embeddedFont>
    <p:embeddedFont>
      <p:font typeface="Book Antiqua" panose="02040602050305030304" pitchFamily="18" charset="0"/>
      <p:regular r:id="rId34"/>
      <p:bold r:id="rId35"/>
      <p:italic r:id="rId36"/>
      <p:boldItalic r:id="rId37"/>
    </p:embeddedFont>
    <p:embeddedFont>
      <p:font typeface="Century Gothic" panose="020B0502020202020204" pitchFamily="34" charset="0"/>
      <p:regular r:id="rId38"/>
      <p:bold r:id="rId39"/>
      <p:italic r:id="rId40"/>
      <p:boldItalic r:id="rId41"/>
    </p:embeddedFont>
    <p:embeddedFont>
      <p:font typeface="EB Garamond" panose="020F0502020204030204" pitchFamily="2" charset="0"/>
      <p:regular r:id="rId42"/>
      <p:bold r:id="rId43"/>
      <p:italic r:id="rId44"/>
      <p:boldItalic r:id="rId45"/>
    </p:embeddedFont>
    <p:embeddedFont>
      <p:font typeface="Garamond" panose="02020404030301010803" pitchFamily="18"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72">
          <p15:clr>
            <a:srgbClr val="A4A3A4"/>
          </p15:clr>
        </p15:guide>
        <p15:guide id="2" pos="7056">
          <p15:clr>
            <a:srgbClr val="A4A3A4"/>
          </p15:clr>
        </p15:guide>
        <p15:guide id="3" pos="600">
          <p15:clr>
            <a:srgbClr val="A4A3A4"/>
          </p15:clr>
        </p15:guide>
        <p15:guide id="4" pos="4584">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i8PDp+pn6/9eFPZp7KlsYTrFbBp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9BB25C1-CC2D-8F1D-A6EC-B2628D101593}" name="Vance Blackfox" initials="VB" userId="S::vblackfox@bexleyseabury.edu::d1e75668-f3c8-41bf-af2b-9eec11b3598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mily Meyer"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0FF30B-2158-4C5F-8335-54059B34BA55}" v="11" dt="2026-04-20T15:22:19.8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04" autoAdjust="0"/>
  </p:normalViewPr>
  <p:slideViewPr>
    <p:cSldViewPr snapToGrid="0">
      <p:cViewPr varScale="1">
        <p:scale>
          <a:sx n="90" d="100"/>
          <a:sy n="90" d="100"/>
        </p:scale>
        <p:origin x="370" y="62"/>
      </p:cViewPr>
      <p:guideLst>
        <p:guide orient="horz" pos="1272"/>
        <p:guide pos="7056"/>
        <p:guide pos="600"/>
        <p:guide pos="458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0.fntdata"/><Relationship Id="rId21" Type="http://schemas.openxmlformats.org/officeDocument/2006/relationships/slide" Target="slides/slide18.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customschemas.google.com/relationships/presentationmetadata" Target="metadata"/><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notesMaster" Target="notesMasters/notesMaster1.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microsoft.com/office/2015/10/relationships/revisionInfo" Target="revisionInfo.xml"/><Relationship Id="rId8" Type="http://schemas.openxmlformats.org/officeDocument/2006/relationships/slide" Target="slides/slide5.xml"/><Relationship Id="rId51"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7.xml"/><Relationship Id="rId41" Type="http://schemas.openxmlformats.org/officeDocument/2006/relationships/font" Target="fonts/font12.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7.fntdata"/><Relationship Id="rId49" Type="http://schemas.openxmlformats.org/officeDocument/2006/relationships/font" Target="fonts/font20.fntdata"/><Relationship Id="rId57" Type="http://schemas.microsoft.com/office/2018/10/relationships/authors" Target="authors.xml"/><Relationship Id="rId10" Type="http://schemas.openxmlformats.org/officeDocument/2006/relationships/slide" Target="slides/slide7.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SzPts val="1400"/>
              <a:buNone/>
            </a:pPr>
            <a:endParaRPr sz="2000" dirty="0">
              <a:latin typeface="Garamond"/>
              <a:ea typeface="Garamond"/>
              <a:cs typeface="Garamond"/>
              <a:sym typeface="Garamond"/>
            </a:endParaRPr>
          </a:p>
        </p:txBody>
      </p:sp>
      <p:sp>
        <p:nvSpPr>
          <p:cNvPr id="441" name="Google Shape;44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2000" dirty="0">
              <a:solidFill>
                <a:schemeClr val="dk1"/>
              </a:solidFill>
              <a:latin typeface="Garamond" panose="02020404030301010803" pitchFamily="18" charset="0"/>
              <a:ea typeface="Garamond"/>
              <a:cs typeface="Garamond"/>
              <a:sym typeface="Garamond"/>
            </a:endParaRPr>
          </a:p>
        </p:txBody>
      </p:sp>
      <p:sp>
        <p:nvSpPr>
          <p:cNvPr id="508" name="Google Shape;50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2000" dirty="0">
              <a:solidFill>
                <a:schemeClr val="dk1"/>
              </a:solidFill>
              <a:latin typeface="Garamond"/>
              <a:ea typeface="Garamond"/>
              <a:cs typeface="Garamond"/>
              <a:sym typeface="Garamond"/>
            </a:endParaRPr>
          </a:p>
        </p:txBody>
      </p:sp>
      <p:sp>
        <p:nvSpPr>
          <p:cNvPr id="516" name="Google Shape;51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Garamond"/>
              <a:buNone/>
            </a:pPr>
            <a:endParaRPr sz="2000" dirty="0">
              <a:solidFill>
                <a:schemeClr val="dk1"/>
              </a:solidFill>
              <a:latin typeface="Garamond" panose="02020404030301010803" pitchFamily="18" charset="0"/>
              <a:ea typeface="Garamond"/>
              <a:cs typeface="Garamond"/>
              <a:sym typeface="Garamond"/>
            </a:endParaRPr>
          </a:p>
        </p:txBody>
      </p:sp>
      <p:sp>
        <p:nvSpPr>
          <p:cNvPr id="524" name="Google Shape;52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Garamond" panose="02020404030301010803" pitchFamily="18" charset="0"/>
            </a:endParaRPr>
          </a:p>
        </p:txBody>
      </p:sp>
      <p:sp>
        <p:nvSpPr>
          <p:cNvPr id="532" name="Google Shape;53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2000" i="1" dirty="0">
              <a:latin typeface="Garamond" panose="02020404030301010803" pitchFamily="18" charset="0"/>
            </a:endParaRPr>
          </a:p>
        </p:txBody>
      </p:sp>
      <p:sp>
        <p:nvSpPr>
          <p:cNvPr id="540" name="Google Shape;54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Garamond" panose="02020404030301010803" pitchFamily="18" charset="0"/>
            </a:endParaRPr>
          </a:p>
        </p:txBody>
      </p:sp>
      <p:sp>
        <p:nvSpPr>
          <p:cNvPr id="548" name="Google Shape;54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3a209526da8_5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g3a209526da8_5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00"/>
              </a:spcBef>
              <a:spcAft>
                <a:spcPts val="0"/>
              </a:spcAft>
              <a:buSzPts val="1400"/>
              <a:buNone/>
            </a:pPr>
            <a:endParaRPr sz="2000" dirty="0">
              <a:latin typeface="Garamond"/>
              <a:ea typeface="Garamond"/>
              <a:cs typeface="Garamond"/>
              <a:sym typeface="Garamond"/>
            </a:endParaRPr>
          </a:p>
        </p:txBody>
      </p:sp>
      <p:sp>
        <p:nvSpPr>
          <p:cNvPr id="556" name="Google Shape;556;g3a209526da8_5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endParaRPr dirty="0"/>
          </a:p>
        </p:txBody>
      </p:sp>
      <p:sp>
        <p:nvSpPr>
          <p:cNvPr id="564" name="Google Shape;56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1" name="Google Shape;57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800"/>
              </a:spcBef>
              <a:spcAft>
                <a:spcPts val="0"/>
              </a:spcAft>
              <a:buClr>
                <a:schemeClr val="dk1"/>
              </a:buClr>
              <a:buSzPts val="1400"/>
              <a:buFont typeface="Arial"/>
              <a:buNone/>
            </a:pPr>
            <a:endParaRPr sz="2000" dirty="0">
              <a:latin typeface="Garamond" panose="02020404030301010803" pitchFamily="18" charset="0"/>
            </a:endParaRPr>
          </a:p>
        </p:txBody>
      </p:sp>
      <p:sp>
        <p:nvSpPr>
          <p:cNvPr id="572" name="Google Shape;57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9" name="Google Shape;57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2000" b="0" i="0" u="sng" dirty="0">
              <a:solidFill>
                <a:srgbClr val="414042"/>
              </a:solidFill>
              <a:highlight>
                <a:srgbClr val="FFFFFF"/>
              </a:highlight>
              <a:latin typeface="Garamond" panose="02020404030301010803" pitchFamily="18" charset="0"/>
              <a:ea typeface="Garamond"/>
              <a:cs typeface="Garamond"/>
              <a:sym typeface="Garamond"/>
            </a:endParaRPr>
          </a:p>
        </p:txBody>
      </p:sp>
      <p:sp>
        <p:nvSpPr>
          <p:cNvPr id="580" name="Google Shape;58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3a209526da8_4_1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g3a209526da8_4_1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2000" dirty="0">
              <a:latin typeface="Garamond" panose="02020404030301010803" pitchFamily="18" charset="0"/>
              <a:ea typeface="Garamond"/>
              <a:cs typeface="Garamond"/>
              <a:sym typeface="Garamond"/>
            </a:endParaRPr>
          </a:p>
        </p:txBody>
      </p:sp>
      <p:sp>
        <p:nvSpPr>
          <p:cNvPr id="448" name="Google Shape;448;g3a209526da8_4_1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3a14d2ba845_0_2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7" name="Google Shape;587;g3a14d2ba845_0_2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endParaRPr sz="2000" dirty="0">
              <a:highlight>
                <a:srgbClr val="FFFFFF"/>
              </a:highlight>
              <a:latin typeface="Garamond" panose="02020404030301010803" pitchFamily="18" charset="0"/>
              <a:ea typeface="Garamond"/>
              <a:cs typeface="Garamond"/>
              <a:sym typeface="Garamon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3a209526da8_5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4" name="Google Shape;594;g3a209526da8_5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SzPts val="1400"/>
              <a:buNone/>
            </a:pPr>
            <a:endParaRPr sz="2000" dirty="0">
              <a:solidFill>
                <a:schemeClr val="dk1"/>
              </a:solidFill>
              <a:latin typeface="Garamond"/>
              <a:ea typeface="Garamond"/>
              <a:cs typeface="Garamond"/>
              <a:sym typeface="Garamond"/>
            </a:endParaRPr>
          </a:p>
        </p:txBody>
      </p:sp>
      <p:sp>
        <p:nvSpPr>
          <p:cNvPr id="595" name="Google Shape;595;g3a209526da8_5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Google Shape;60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300" dirty="0">
              <a:latin typeface="Garamond" panose="02020404030301010803" pitchFamily="18" charset="0"/>
              <a:ea typeface="Arial"/>
              <a:cs typeface="Arial"/>
              <a:sym typeface="Arial"/>
            </a:endParaRPr>
          </a:p>
        </p:txBody>
      </p:sp>
      <p:sp>
        <p:nvSpPr>
          <p:cNvPr id="602" name="Google Shape;60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a:extLst>
            <a:ext uri="{FF2B5EF4-FFF2-40B4-BE49-F238E27FC236}">
              <a16:creationId xmlns:a16="http://schemas.microsoft.com/office/drawing/2014/main" id="{ADC3E825-FC9E-25EA-743F-D26C32BB72F7}"/>
            </a:ext>
          </a:extLst>
        </p:cNvPr>
        <p:cNvGrpSpPr/>
        <p:nvPr/>
      </p:nvGrpSpPr>
      <p:grpSpPr>
        <a:xfrm>
          <a:off x="0" y="0"/>
          <a:ext cx="0" cy="0"/>
          <a:chOff x="0" y="0"/>
          <a:chExt cx="0" cy="0"/>
        </a:xfrm>
      </p:grpSpPr>
      <p:sp>
        <p:nvSpPr>
          <p:cNvPr id="600" name="Google Shape;600;p17:notes">
            <a:extLst>
              <a:ext uri="{FF2B5EF4-FFF2-40B4-BE49-F238E27FC236}">
                <a16:creationId xmlns:a16="http://schemas.microsoft.com/office/drawing/2014/main" id="{38AB07AC-8206-B079-421E-C8917E8E92B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Google Shape;601;p17:notes">
            <a:extLst>
              <a:ext uri="{FF2B5EF4-FFF2-40B4-BE49-F238E27FC236}">
                <a16:creationId xmlns:a16="http://schemas.microsoft.com/office/drawing/2014/main" id="{AF45BADF-97F7-442B-97D3-35ACFC5DB09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300" dirty="0">
              <a:latin typeface="Garamond" panose="02020404030301010803" pitchFamily="18" charset="0"/>
              <a:ea typeface="Arial"/>
              <a:cs typeface="Arial"/>
              <a:sym typeface="Arial"/>
            </a:endParaRPr>
          </a:p>
        </p:txBody>
      </p:sp>
      <p:sp>
        <p:nvSpPr>
          <p:cNvPr id="602" name="Google Shape;602;p17:notes">
            <a:extLst>
              <a:ext uri="{FF2B5EF4-FFF2-40B4-BE49-F238E27FC236}">
                <a16:creationId xmlns:a16="http://schemas.microsoft.com/office/drawing/2014/main" id="{C05BE31A-F579-95A0-7CF6-3780CB43A78F}"/>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extLst>
      <p:ext uri="{BB962C8B-B14F-4D97-AF65-F5344CB8AC3E}">
        <p14:creationId xmlns:p14="http://schemas.microsoft.com/office/powerpoint/2010/main" val="8489535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3a228cdd7ac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5" name="Google Shape;615;g3a228cdd7ac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800"/>
              </a:spcBef>
              <a:spcAft>
                <a:spcPts val="0"/>
              </a:spcAft>
              <a:buSzPts val="1400"/>
              <a:buNone/>
            </a:pPr>
            <a:endParaRPr sz="1500" dirty="0">
              <a:latin typeface="Century Gothic"/>
              <a:ea typeface="Century Gothic"/>
              <a:cs typeface="Century Gothic"/>
              <a:sym typeface="Century Gothic"/>
            </a:endParaRPr>
          </a:p>
        </p:txBody>
      </p:sp>
      <p:sp>
        <p:nvSpPr>
          <p:cNvPr id="616" name="Google Shape;616;g3a228cdd7ac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3a228cdd7ac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3" name="Google Shape;623;g3a228cdd7ac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SzPts val="1400"/>
              <a:buNone/>
            </a:pPr>
            <a:endParaRPr sz="2000" dirty="0">
              <a:latin typeface="Garamond"/>
              <a:ea typeface="Garamond"/>
              <a:cs typeface="Garamond"/>
              <a:sym typeface="Garamond"/>
            </a:endParaRPr>
          </a:p>
        </p:txBody>
      </p:sp>
      <p:sp>
        <p:nvSpPr>
          <p:cNvPr id="624" name="Google Shape;624;g3a228cdd7ac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3ad33d25ac0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g3ad33d25ac0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2000" dirty="0">
              <a:latin typeface="Garamond" panose="02020404030301010803" pitchFamily="18" charset="0"/>
              <a:ea typeface="Garamond"/>
              <a:cs typeface="Garamond"/>
              <a:sym typeface="Garamond"/>
            </a:endParaRPr>
          </a:p>
        </p:txBody>
      </p:sp>
      <p:sp>
        <p:nvSpPr>
          <p:cNvPr id="457" name="Google Shape;457;g3ad33d25ac0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a:extLst>
            <a:ext uri="{FF2B5EF4-FFF2-40B4-BE49-F238E27FC236}">
              <a16:creationId xmlns:a16="http://schemas.microsoft.com/office/drawing/2014/main" id="{DA7B73D4-C22D-6C65-A0DD-9077572BBAC8}"/>
            </a:ext>
          </a:extLst>
        </p:cNvPr>
        <p:cNvGrpSpPr/>
        <p:nvPr/>
      </p:nvGrpSpPr>
      <p:grpSpPr>
        <a:xfrm>
          <a:off x="0" y="0"/>
          <a:ext cx="0" cy="0"/>
          <a:chOff x="0" y="0"/>
          <a:chExt cx="0" cy="0"/>
        </a:xfrm>
      </p:grpSpPr>
      <p:sp>
        <p:nvSpPr>
          <p:cNvPr id="455" name="Google Shape;455;g3ad33d25ac0_2_0:notes">
            <a:extLst>
              <a:ext uri="{FF2B5EF4-FFF2-40B4-BE49-F238E27FC236}">
                <a16:creationId xmlns:a16="http://schemas.microsoft.com/office/drawing/2014/main" id="{BC77B40B-1C45-CD77-25DD-B6262DAC235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g3ad33d25ac0_2_0:notes">
            <a:extLst>
              <a:ext uri="{FF2B5EF4-FFF2-40B4-BE49-F238E27FC236}">
                <a16:creationId xmlns:a16="http://schemas.microsoft.com/office/drawing/2014/main" id="{C28D4B43-B745-53E8-96DD-89C96264C57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2000" dirty="0">
              <a:latin typeface="Garamond" panose="02020404030301010803" pitchFamily="18" charset="0"/>
              <a:ea typeface="Garamond"/>
              <a:cs typeface="Garamond"/>
              <a:sym typeface="Garamond"/>
            </a:endParaRPr>
          </a:p>
        </p:txBody>
      </p:sp>
      <p:sp>
        <p:nvSpPr>
          <p:cNvPr id="457" name="Google Shape;457;g3ad33d25ac0_2_0:notes">
            <a:extLst>
              <a:ext uri="{FF2B5EF4-FFF2-40B4-BE49-F238E27FC236}">
                <a16:creationId xmlns:a16="http://schemas.microsoft.com/office/drawing/2014/main" id="{31765D4A-1725-BCC8-4C97-49CF61A8B041}"/>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1342585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3895964d075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g3895964d075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dirty="0">
              <a:latin typeface="Garamond"/>
              <a:ea typeface="Garamond"/>
              <a:cs typeface="Garamond"/>
              <a:sym typeface="Garamond"/>
            </a:endParaRPr>
          </a:p>
        </p:txBody>
      </p:sp>
      <p:sp>
        <p:nvSpPr>
          <p:cNvPr id="466" name="Google Shape;466;g3895964d075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sz="2000" dirty="0">
              <a:latin typeface="Garamond"/>
              <a:ea typeface="Garamond"/>
              <a:cs typeface="Garamond"/>
              <a:sym typeface="Garamond"/>
            </a:endParaRPr>
          </a:p>
        </p:txBody>
      </p:sp>
      <p:sp>
        <p:nvSpPr>
          <p:cNvPr id="474" name="Google Shape;47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3a209526da8_4_3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g3a209526da8_4_3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SzPts val="1400"/>
              <a:buNone/>
            </a:pPr>
            <a:endParaRPr dirty="0"/>
          </a:p>
        </p:txBody>
      </p:sp>
      <p:sp>
        <p:nvSpPr>
          <p:cNvPr id="483" name="Google Shape;483;g3a209526da8_4_3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2000" dirty="0">
              <a:solidFill>
                <a:schemeClr val="dk1"/>
              </a:solidFill>
              <a:latin typeface="Garamond" panose="02020404030301010803" pitchFamily="18" charset="0"/>
              <a:ea typeface="Garamond"/>
              <a:cs typeface="Garamond"/>
              <a:sym typeface="Garamond"/>
            </a:endParaRPr>
          </a:p>
        </p:txBody>
      </p:sp>
      <p:sp>
        <p:nvSpPr>
          <p:cNvPr id="492" name="Google Shape;49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endParaRPr sz="2000" dirty="0">
              <a:solidFill>
                <a:schemeClr val="dk1"/>
              </a:solidFill>
              <a:latin typeface="Garamond"/>
              <a:ea typeface="Garamond"/>
              <a:cs typeface="Garamond"/>
              <a:sym typeface="Garamond"/>
            </a:endParaRPr>
          </a:p>
        </p:txBody>
      </p:sp>
      <p:sp>
        <p:nvSpPr>
          <p:cNvPr id="500" name="Google Shape;50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5"/>
        <p:cNvGrpSpPr/>
        <p:nvPr/>
      </p:nvGrpSpPr>
      <p:grpSpPr>
        <a:xfrm>
          <a:off x="0" y="0"/>
          <a:ext cx="0" cy="0"/>
          <a:chOff x="0" y="0"/>
          <a:chExt cx="0" cy="0"/>
        </a:xfrm>
      </p:grpSpPr>
      <p:sp>
        <p:nvSpPr>
          <p:cNvPr id="16" name="Google Shape;16;p22"/>
          <p:cNvSpPr>
            <a:spLocks noGrp="1"/>
          </p:cNvSpPr>
          <p:nvPr>
            <p:ph type="pic" idx="2"/>
          </p:nvPr>
        </p:nvSpPr>
        <p:spPr>
          <a:xfrm>
            <a:off x="6782765" y="0"/>
            <a:ext cx="5409235" cy="6857999"/>
          </a:xfrm>
          <a:prstGeom prst="rect">
            <a:avLst/>
          </a:prstGeom>
          <a:noFill/>
          <a:ln>
            <a:noFill/>
          </a:ln>
        </p:spPr>
        <p:txBody>
          <a:bodyPr/>
          <a:lstStyle>
            <a:lvl1pPr>
              <a:defRPr>
                <a:latin typeface="Century Gothic" panose="020B0502020202020204" pitchFamily="34" charset="0"/>
              </a:defRPr>
            </a:lvl1pPr>
          </a:lstStyle>
          <a:p>
            <a:endParaRPr lang="en-US" dirty="0"/>
          </a:p>
        </p:txBody>
      </p:sp>
      <p:sp>
        <p:nvSpPr>
          <p:cNvPr id="17" name="Google Shape;17;p22"/>
          <p:cNvSpPr txBox="1">
            <a:spLocks noGrp="1"/>
          </p:cNvSpPr>
          <p:nvPr>
            <p:ph type="ctrTitle"/>
          </p:nvPr>
        </p:nvSpPr>
        <p:spPr>
          <a:xfrm>
            <a:off x="822960" y="2185416"/>
            <a:ext cx="6693408" cy="208483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8800"/>
              <a:buFont typeface="Avenir"/>
              <a:buNone/>
              <a:defRPr sz="8800" b="1" i="0" cap="none">
                <a:solidFill>
                  <a:schemeClr val="dk2"/>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8" name="Google Shape;18;p22"/>
          <p:cNvSpPr txBox="1">
            <a:spLocks noGrp="1"/>
          </p:cNvSpPr>
          <p:nvPr>
            <p:ph type="subTitle" idx="1"/>
          </p:nvPr>
        </p:nvSpPr>
        <p:spPr>
          <a:xfrm>
            <a:off x="985812" y="4504854"/>
            <a:ext cx="6391656" cy="475938"/>
          </a:xfrm>
          <a:prstGeom prst="rect">
            <a:avLst/>
          </a:prstGeom>
          <a:noFill/>
          <a:ln>
            <a:noFill/>
          </a:ln>
        </p:spPr>
        <p:txBody>
          <a:bodyPr spcFirstLastPara="1" wrap="square" lIns="91425" tIns="45700" rIns="91425" bIns="45700" anchor="t" anchorCtr="0">
            <a:noAutofit/>
          </a:bodyPr>
          <a:lstStyle>
            <a:lvl1pPr lvl="0" algn="r">
              <a:lnSpc>
                <a:spcPct val="90000"/>
              </a:lnSpc>
              <a:spcBef>
                <a:spcPts val="1000"/>
              </a:spcBef>
              <a:spcAft>
                <a:spcPts val="0"/>
              </a:spcAft>
              <a:buClr>
                <a:schemeClr val="dk2"/>
              </a:buClr>
              <a:buSzPts val="2400"/>
              <a:buNone/>
              <a:defRPr sz="2400">
                <a:solidFill>
                  <a:schemeClr val="dk2"/>
                </a:solidFill>
                <a:latin typeface="EB Garamond"/>
                <a:ea typeface="EB Garamond"/>
                <a:cs typeface="EB Garamond"/>
                <a:sym typeface="EB Garamond"/>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22"/>
          <p:cNvSpPr txBox="1">
            <a:spLocks noGrp="1"/>
          </p:cNvSpPr>
          <p:nvPr>
            <p:ph type="body" idx="3"/>
          </p:nvPr>
        </p:nvSpPr>
        <p:spPr>
          <a:xfrm>
            <a:off x="905256" y="1517904"/>
            <a:ext cx="6254496" cy="42976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a:solidFill>
                  <a:schemeClr val="accent2"/>
                </a:solidFill>
                <a:latin typeface="EB Garamond"/>
                <a:ea typeface="EB Garamond"/>
                <a:cs typeface="EB Garamond"/>
                <a:sym typeface="EB Garamond"/>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chemeClr val="accent4"/>
        </a:solidFill>
        <a:effectLst/>
      </p:bgPr>
    </p:bg>
    <p:spTree>
      <p:nvGrpSpPr>
        <p:cNvPr id="1" name="Shape 100"/>
        <p:cNvGrpSpPr/>
        <p:nvPr/>
      </p:nvGrpSpPr>
      <p:grpSpPr>
        <a:xfrm>
          <a:off x="0" y="0"/>
          <a:ext cx="0" cy="0"/>
          <a:chOff x="0" y="0"/>
          <a:chExt cx="0" cy="0"/>
        </a:xfrm>
      </p:grpSpPr>
      <p:sp>
        <p:nvSpPr>
          <p:cNvPr id="101" name="Google Shape;101;p30"/>
          <p:cNvSpPr>
            <a:spLocks noGrp="1"/>
          </p:cNvSpPr>
          <p:nvPr>
            <p:ph type="pic" idx="2"/>
          </p:nvPr>
        </p:nvSpPr>
        <p:spPr>
          <a:xfrm>
            <a:off x="0" y="4087368"/>
            <a:ext cx="12192000" cy="2770632"/>
          </a:xfrm>
          <a:prstGeom prst="rect">
            <a:avLst/>
          </a:prstGeom>
          <a:noFill/>
          <a:ln>
            <a:noFill/>
          </a:ln>
        </p:spPr>
      </p:sp>
      <p:sp>
        <p:nvSpPr>
          <p:cNvPr id="102" name="Google Shape;102;p30"/>
          <p:cNvSpPr txBox="1">
            <a:spLocks noGrp="1"/>
          </p:cNvSpPr>
          <p:nvPr>
            <p:ph type="title"/>
          </p:nvPr>
        </p:nvSpPr>
        <p:spPr>
          <a:xfrm>
            <a:off x="877824" y="347472"/>
            <a:ext cx="3557016" cy="145389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5400"/>
              <a:buFont typeface="Avenir"/>
              <a:buNone/>
              <a:defRPr sz="5400" b="1">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03" name="Google Shape;103;p30"/>
          <p:cNvSpPr txBox="1">
            <a:spLocks noGrp="1"/>
          </p:cNvSpPr>
          <p:nvPr>
            <p:ph type="body" idx="1"/>
          </p:nvPr>
        </p:nvSpPr>
        <p:spPr>
          <a:xfrm>
            <a:off x="877824" y="1773936"/>
            <a:ext cx="4041648" cy="106203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2400"/>
              <a:buNone/>
              <a:defRPr sz="2400">
                <a:solidFill>
                  <a:schemeClr val="lt1"/>
                </a:solidFill>
                <a:latin typeface="EB Garamond"/>
                <a:ea typeface="EB Garamond"/>
                <a:cs typeface="EB Garamond"/>
                <a:sym typeface="EB Garamond"/>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30"/>
          <p:cNvSpPr txBox="1">
            <a:spLocks noGrp="1"/>
          </p:cNvSpPr>
          <p:nvPr>
            <p:ph type="body" idx="3"/>
          </p:nvPr>
        </p:nvSpPr>
        <p:spPr>
          <a:xfrm>
            <a:off x="6007608" y="1005840"/>
            <a:ext cx="4160520" cy="292608"/>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1400"/>
              <a:buNone/>
              <a:defRPr sz="1400" b="1">
                <a:solidFill>
                  <a:schemeClr val="lt1"/>
                </a:solidFill>
                <a:latin typeface="Century Gothic" panose="020B0502020202020204" pitchFamily="34" charset="0"/>
              </a:defRPr>
            </a:lvl1pPr>
            <a:lvl2pPr marL="914400" lvl="1" indent="-228600" algn="l">
              <a:lnSpc>
                <a:spcPct val="90000"/>
              </a:lnSpc>
              <a:spcBef>
                <a:spcPts val="500"/>
              </a:spcBef>
              <a:spcAft>
                <a:spcPts val="0"/>
              </a:spcAft>
              <a:buClr>
                <a:schemeClr val="dk2"/>
              </a:buClr>
              <a:buSzPts val="2000"/>
              <a:buNone/>
              <a:defRPr sz="2000" b="1"/>
            </a:lvl2pPr>
            <a:lvl3pPr marL="1371600" lvl="2" indent="-228600" algn="l">
              <a:lnSpc>
                <a:spcPct val="90000"/>
              </a:lnSpc>
              <a:spcBef>
                <a:spcPts val="500"/>
              </a:spcBef>
              <a:spcAft>
                <a:spcPts val="0"/>
              </a:spcAft>
              <a:buClr>
                <a:schemeClr val="dk2"/>
              </a:buClr>
              <a:buSzPts val="1800"/>
              <a:buNone/>
              <a:defRPr sz="1800" b="1"/>
            </a:lvl3pPr>
            <a:lvl4pPr marL="1828800" lvl="3" indent="-228600" algn="l">
              <a:lnSpc>
                <a:spcPct val="90000"/>
              </a:lnSpc>
              <a:spcBef>
                <a:spcPts val="500"/>
              </a:spcBef>
              <a:spcAft>
                <a:spcPts val="0"/>
              </a:spcAft>
              <a:buClr>
                <a:schemeClr val="dk2"/>
              </a:buClr>
              <a:buSzPts val="1600"/>
              <a:buNone/>
              <a:defRPr sz="1600" b="1"/>
            </a:lvl4pPr>
            <a:lvl5pPr marL="2286000" lvl="4" indent="-228600" algn="l">
              <a:lnSpc>
                <a:spcPct val="90000"/>
              </a:lnSpc>
              <a:spcBef>
                <a:spcPts val="500"/>
              </a:spcBef>
              <a:spcAft>
                <a:spcPts val="0"/>
              </a:spcAft>
              <a:buClr>
                <a:schemeClr val="dk2"/>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105" name="Google Shape;105;p30"/>
          <p:cNvSpPr txBox="1">
            <a:spLocks noGrp="1"/>
          </p:cNvSpPr>
          <p:nvPr>
            <p:ph type="body" idx="4"/>
          </p:nvPr>
        </p:nvSpPr>
        <p:spPr>
          <a:xfrm>
            <a:off x="6007608" y="1552792"/>
            <a:ext cx="4160520" cy="1576160"/>
          </a:xfrm>
          <a:prstGeom prst="rect">
            <a:avLst/>
          </a:prstGeom>
          <a:noFill/>
          <a:ln>
            <a:noFill/>
          </a:ln>
        </p:spPr>
        <p:txBody>
          <a:bodyPr spcFirstLastPara="1" wrap="square" lIns="91425" tIns="45700" rIns="91425" bIns="45700" anchor="t" anchorCtr="0">
            <a:noAutofit/>
          </a:bodyPr>
          <a:lstStyle>
            <a:lvl1pPr marL="457200" lvl="0" indent="-317500" algn="l">
              <a:lnSpc>
                <a:spcPct val="90000"/>
              </a:lnSpc>
              <a:spcBef>
                <a:spcPts val="1000"/>
              </a:spcBef>
              <a:spcAft>
                <a:spcPts val="0"/>
              </a:spcAft>
              <a:buClr>
                <a:schemeClr val="lt1"/>
              </a:buClr>
              <a:buSzPts val="1400"/>
              <a:buChar char="•"/>
              <a:defRPr sz="1400">
                <a:solidFill>
                  <a:schemeClr val="lt1"/>
                </a:solidFill>
                <a:latin typeface="Century Gothic" panose="020B0502020202020204" pitchFamily="34" charset="0"/>
              </a:defRPr>
            </a:lvl1pPr>
            <a:lvl2pPr marL="914400" lvl="1" indent="-304800" algn="l">
              <a:lnSpc>
                <a:spcPct val="90000"/>
              </a:lnSpc>
              <a:spcBef>
                <a:spcPts val="500"/>
              </a:spcBef>
              <a:spcAft>
                <a:spcPts val="0"/>
              </a:spcAft>
              <a:buClr>
                <a:schemeClr val="lt1"/>
              </a:buClr>
              <a:buSzPts val="1200"/>
              <a:buChar char="•"/>
              <a:defRPr sz="1200">
                <a:solidFill>
                  <a:schemeClr val="lt1"/>
                </a:solidFill>
              </a:defRPr>
            </a:lvl2pPr>
            <a:lvl3pPr marL="1371600" lvl="2" indent="-298450" algn="l">
              <a:lnSpc>
                <a:spcPct val="90000"/>
              </a:lnSpc>
              <a:spcBef>
                <a:spcPts val="500"/>
              </a:spcBef>
              <a:spcAft>
                <a:spcPts val="0"/>
              </a:spcAft>
              <a:buClr>
                <a:schemeClr val="lt1"/>
              </a:buClr>
              <a:buSzPts val="1100"/>
              <a:buChar char="•"/>
              <a:defRPr sz="1100">
                <a:solidFill>
                  <a:schemeClr val="lt1"/>
                </a:solidFill>
              </a:defRPr>
            </a:lvl3pPr>
            <a:lvl4pPr marL="1828800" lvl="3" indent="-298450" algn="l">
              <a:lnSpc>
                <a:spcPct val="90000"/>
              </a:lnSpc>
              <a:spcBef>
                <a:spcPts val="500"/>
              </a:spcBef>
              <a:spcAft>
                <a:spcPts val="0"/>
              </a:spcAft>
              <a:buClr>
                <a:schemeClr val="lt1"/>
              </a:buClr>
              <a:buSzPts val="1100"/>
              <a:buChar char="•"/>
              <a:defRPr sz="1100">
                <a:solidFill>
                  <a:schemeClr val="lt1"/>
                </a:solidFill>
              </a:defRPr>
            </a:lvl4pPr>
            <a:lvl5pPr marL="2286000" lvl="4" indent="-298450" algn="l">
              <a:lnSpc>
                <a:spcPct val="90000"/>
              </a:lnSpc>
              <a:spcBef>
                <a:spcPts val="500"/>
              </a:spcBef>
              <a:spcAft>
                <a:spcPts val="0"/>
              </a:spcAft>
              <a:buClr>
                <a:schemeClr val="lt1"/>
              </a:buClr>
              <a:buSzPts val="1100"/>
              <a:buChar char="•"/>
              <a:defRPr sz="11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06" name="Google Shape;106;p30"/>
          <p:cNvSpPr txBox="1">
            <a:spLocks noGrp="1"/>
          </p:cNvSpPr>
          <p:nvPr>
            <p:ph type="body" idx="5"/>
          </p:nvPr>
        </p:nvSpPr>
        <p:spPr>
          <a:xfrm>
            <a:off x="6007608" y="3438144"/>
            <a:ext cx="4160520" cy="292608"/>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1400"/>
              <a:buNone/>
              <a:defRPr sz="1400" b="1">
                <a:solidFill>
                  <a:schemeClr val="lt1"/>
                </a:solidFill>
                <a:latin typeface="Century Gothic" panose="020B0502020202020204" pitchFamily="34" charset="0"/>
              </a:defRPr>
            </a:lvl1pPr>
            <a:lvl2pPr marL="914400" lvl="1" indent="-228600" algn="l">
              <a:lnSpc>
                <a:spcPct val="90000"/>
              </a:lnSpc>
              <a:spcBef>
                <a:spcPts val="500"/>
              </a:spcBef>
              <a:spcAft>
                <a:spcPts val="0"/>
              </a:spcAft>
              <a:buClr>
                <a:schemeClr val="dk2"/>
              </a:buClr>
              <a:buSzPts val="2000"/>
              <a:buNone/>
              <a:defRPr sz="2000" b="1"/>
            </a:lvl2pPr>
            <a:lvl3pPr marL="1371600" lvl="2" indent="-228600" algn="l">
              <a:lnSpc>
                <a:spcPct val="90000"/>
              </a:lnSpc>
              <a:spcBef>
                <a:spcPts val="500"/>
              </a:spcBef>
              <a:spcAft>
                <a:spcPts val="0"/>
              </a:spcAft>
              <a:buClr>
                <a:schemeClr val="dk2"/>
              </a:buClr>
              <a:buSzPts val="1800"/>
              <a:buNone/>
              <a:defRPr sz="1800" b="1"/>
            </a:lvl3pPr>
            <a:lvl4pPr marL="1828800" lvl="3" indent="-228600" algn="l">
              <a:lnSpc>
                <a:spcPct val="90000"/>
              </a:lnSpc>
              <a:spcBef>
                <a:spcPts val="500"/>
              </a:spcBef>
              <a:spcAft>
                <a:spcPts val="0"/>
              </a:spcAft>
              <a:buClr>
                <a:schemeClr val="dk2"/>
              </a:buClr>
              <a:buSzPts val="1600"/>
              <a:buNone/>
              <a:defRPr sz="1600" b="1"/>
            </a:lvl4pPr>
            <a:lvl5pPr marL="2286000" lvl="4" indent="-228600" algn="l">
              <a:lnSpc>
                <a:spcPct val="90000"/>
              </a:lnSpc>
              <a:spcBef>
                <a:spcPts val="500"/>
              </a:spcBef>
              <a:spcAft>
                <a:spcPts val="0"/>
              </a:spcAft>
              <a:buClr>
                <a:schemeClr val="dk2"/>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107" name="Google Shape;107;p30"/>
          <p:cNvSpPr txBox="1">
            <a:spLocks noGrp="1"/>
          </p:cNvSpPr>
          <p:nvPr>
            <p:ph type="body" idx="6"/>
          </p:nvPr>
        </p:nvSpPr>
        <p:spPr>
          <a:xfrm>
            <a:off x="6007608" y="3985096"/>
            <a:ext cx="4160520" cy="1576160"/>
          </a:xfrm>
          <a:prstGeom prst="rect">
            <a:avLst/>
          </a:prstGeom>
          <a:noFill/>
          <a:ln>
            <a:noFill/>
          </a:ln>
        </p:spPr>
        <p:txBody>
          <a:bodyPr spcFirstLastPara="1" wrap="square" lIns="91425" tIns="45700" rIns="91425" bIns="45700" anchor="t" anchorCtr="0">
            <a:noAutofit/>
          </a:bodyPr>
          <a:lstStyle>
            <a:lvl1pPr marL="457200" lvl="0" indent="-317500" algn="l">
              <a:lnSpc>
                <a:spcPct val="90000"/>
              </a:lnSpc>
              <a:spcBef>
                <a:spcPts val="1000"/>
              </a:spcBef>
              <a:spcAft>
                <a:spcPts val="0"/>
              </a:spcAft>
              <a:buClr>
                <a:schemeClr val="lt1"/>
              </a:buClr>
              <a:buSzPts val="1400"/>
              <a:buChar char="•"/>
              <a:defRPr sz="1400">
                <a:solidFill>
                  <a:schemeClr val="lt1"/>
                </a:solidFill>
                <a:latin typeface="Century Gothic" panose="020B0502020202020204" pitchFamily="34" charset="0"/>
              </a:defRPr>
            </a:lvl1pPr>
            <a:lvl2pPr marL="914400" lvl="1" indent="-304800" algn="l">
              <a:lnSpc>
                <a:spcPct val="90000"/>
              </a:lnSpc>
              <a:spcBef>
                <a:spcPts val="500"/>
              </a:spcBef>
              <a:spcAft>
                <a:spcPts val="0"/>
              </a:spcAft>
              <a:buClr>
                <a:schemeClr val="lt1"/>
              </a:buClr>
              <a:buSzPts val="1200"/>
              <a:buChar char="•"/>
              <a:defRPr sz="1200">
                <a:solidFill>
                  <a:schemeClr val="lt1"/>
                </a:solidFill>
              </a:defRPr>
            </a:lvl2pPr>
            <a:lvl3pPr marL="1371600" lvl="2" indent="-298450" algn="l">
              <a:lnSpc>
                <a:spcPct val="90000"/>
              </a:lnSpc>
              <a:spcBef>
                <a:spcPts val="500"/>
              </a:spcBef>
              <a:spcAft>
                <a:spcPts val="0"/>
              </a:spcAft>
              <a:buClr>
                <a:schemeClr val="lt1"/>
              </a:buClr>
              <a:buSzPts val="1100"/>
              <a:buChar char="•"/>
              <a:defRPr sz="1100">
                <a:solidFill>
                  <a:schemeClr val="lt1"/>
                </a:solidFill>
              </a:defRPr>
            </a:lvl3pPr>
            <a:lvl4pPr marL="1828800" lvl="3" indent="-298450" algn="l">
              <a:lnSpc>
                <a:spcPct val="90000"/>
              </a:lnSpc>
              <a:spcBef>
                <a:spcPts val="500"/>
              </a:spcBef>
              <a:spcAft>
                <a:spcPts val="0"/>
              </a:spcAft>
              <a:buClr>
                <a:schemeClr val="lt1"/>
              </a:buClr>
              <a:buSzPts val="1100"/>
              <a:buChar char="•"/>
              <a:defRPr sz="1100">
                <a:solidFill>
                  <a:schemeClr val="lt1"/>
                </a:solidFill>
              </a:defRPr>
            </a:lvl4pPr>
            <a:lvl5pPr marL="2286000" lvl="4" indent="-298450" algn="l">
              <a:lnSpc>
                <a:spcPct val="90000"/>
              </a:lnSpc>
              <a:spcBef>
                <a:spcPts val="500"/>
              </a:spcBef>
              <a:spcAft>
                <a:spcPts val="0"/>
              </a:spcAft>
              <a:buClr>
                <a:schemeClr val="lt1"/>
              </a:buClr>
              <a:buSzPts val="1100"/>
              <a:buChar char="•"/>
              <a:defRPr sz="11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08" name="Google Shape;108;p30"/>
          <p:cNvSpPr txBox="1">
            <a:spLocks noGrp="1"/>
          </p:cNvSpPr>
          <p:nvPr>
            <p:ph type="ftr" idx="11"/>
          </p:nvPr>
        </p:nvSpPr>
        <p:spPr>
          <a:xfrm>
            <a:off x="173736" y="6254496"/>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30"/>
          <p:cNvSpPr txBox="1">
            <a:spLocks noGrp="1"/>
          </p:cNvSpPr>
          <p:nvPr>
            <p:ph type="sldNum" idx="12"/>
          </p:nvPr>
        </p:nvSpPr>
        <p:spPr>
          <a:xfrm>
            <a:off x="11347704" y="6181344"/>
            <a:ext cx="670560" cy="676656"/>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marL="0" marR="0" lvl="1"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9pPr>
          </a:lstStyle>
          <a:p>
            <a:fld id="{00000000-1234-1234-1234-123412341234}" type="slidenum">
              <a:rPr lang="en-US" smtClean="0"/>
              <a:pPr/>
              <a:t>‹#›</a:t>
            </a:fld>
            <a:endParaRPr lang="en-US" dirty="0"/>
          </a:p>
        </p:txBody>
      </p:sp>
      <p:sp>
        <p:nvSpPr>
          <p:cNvPr id="110" name="Google Shape;110;p30"/>
          <p:cNvSpPr/>
          <p:nvPr/>
        </p:nvSpPr>
        <p:spPr>
          <a:xfrm rot="10800000" flipH="1">
            <a:off x="11446035" y="6245920"/>
            <a:ext cx="487085" cy="45719"/>
          </a:xfrm>
          <a:prstGeom prst="rect">
            <a:avLst/>
          </a:prstGeom>
          <a:solidFill>
            <a:schemeClr val="lt1">
              <a:alpha val="7686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entury Gothic" panose="020B0502020202020204" pitchFamily="34" charset="0"/>
              <a:ea typeface="Avenir"/>
              <a:cs typeface="Avenir"/>
              <a:sym typeface="Aveni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bg>
      <p:bgPr>
        <a:solidFill>
          <a:schemeClr val="accent3"/>
        </a:solidFill>
        <a:effectLst/>
      </p:bgPr>
    </p:bg>
    <p:spTree>
      <p:nvGrpSpPr>
        <p:cNvPr id="1" name="Shape 111"/>
        <p:cNvGrpSpPr/>
        <p:nvPr/>
      </p:nvGrpSpPr>
      <p:grpSpPr>
        <a:xfrm>
          <a:off x="0" y="0"/>
          <a:ext cx="0" cy="0"/>
          <a:chOff x="0" y="0"/>
          <a:chExt cx="0" cy="0"/>
        </a:xfrm>
      </p:grpSpPr>
      <p:sp>
        <p:nvSpPr>
          <p:cNvPr id="112" name="Google Shape;112;p31"/>
          <p:cNvSpPr txBox="1">
            <a:spLocks noGrp="1"/>
          </p:cNvSpPr>
          <p:nvPr>
            <p:ph type="title"/>
          </p:nvPr>
        </p:nvSpPr>
        <p:spPr>
          <a:xfrm>
            <a:off x="877824" y="347472"/>
            <a:ext cx="3557016" cy="145389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5400"/>
              <a:buFont typeface="Avenir"/>
              <a:buNone/>
              <a:defRPr sz="5400" b="1">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13" name="Google Shape;113;p31"/>
          <p:cNvSpPr txBox="1">
            <a:spLocks noGrp="1"/>
          </p:cNvSpPr>
          <p:nvPr>
            <p:ph type="body" idx="1"/>
          </p:nvPr>
        </p:nvSpPr>
        <p:spPr>
          <a:xfrm>
            <a:off x="877824" y="1773936"/>
            <a:ext cx="4041648" cy="106203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2400"/>
              <a:buNone/>
              <a:defRPr sz="2400">
                <a:solidFill>
                  <a:schemeClr val="lt1"/>
                </a:solidFill>
                <a:latin typeface="EB Garamond"/>
                <a:ea typeface="EB Garamond"/>
                <a:cs typeface="EB Garamond"/>
                <a:sym typeface="EB Garamond"/>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31"/>
          <p:cNvSpPr txBox="1">
            <a:spLocks noGrp="1"/>
          </p:cNvSpPr>
          <p:nvPr>
            <p:ph type="body" idx="2"/>
          </p:nvPr>
        </p:nvSpPr>
        <p:spPr>
          <a:xfrm>
            <a:off x="4480560" y="2377440"/>
            <a:ext cx="6867144" cy="385876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lt1"/>
              </a:buClr>
              <a:buSzPts val="2800"/>
              <a:buChar char="•"/>
              <a:defRPr>
                <a:solidFill>
                  <a:schemeClr val="lt1"/>
                </a:solidFill>
                <a:latin typeface="Century Gothic" panose="020B0502020202020204" pitchFamily="34" charset="0"/>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15" name="Google Shape;115;p31"/>
          <p:cNvSpPr/>
          <p:nvPr/>
        </p:nvSpPr>
        <p:spPr>
          <a:xfrm rot="10800000" flipH="1">
            <a:off x="11446035" y="6245920"/>
            <a:ext cx="487085" cy="45719"/>
          </a:xfrm>
          <a:prstGeom prst="rect">
            <a:avLst/>
          </a:prstGeom>
          <a:solidFill>
            <a:schemeClr val="lt1">
              <a:alpha val="7686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entury Gothic" panose="020B0502020202020204" pitchFamily="34" charset="0"/>
              <a:ea typeface="Avenir"/>
              <a:cs typeface="Avenir"/>
              <a:sym typeface="Avenir"/>
            </a:endParaRPr>
          </a:p>
        </p:txBody>
      </p:sp>
      <p:sp>
        <p:nvSpPr>
          <p:cNvPr id="116" name="Google Shape;116;p31"/>
          <p:cNvSpPr txBox="1">
            <a:spLocks noGrp="1"/>
          </p:cNvSpPr>
          <p:nvPr>
            <p:ph type="ftr" idx="11"/>
          </p:nvPr>
        </p:nvSpPr>
        <p:spPr>
          <a:xfrm>
            <a:off x="173736" y="6254496"/>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31"/>
          <p:cNvSpPr txBox="1">
            <a:spLocks noGrp="1"/>
          </p:cNvSpPr>
          <p:nvPr>
            <p:ph type="sldNum" idx="12"/>
          </p:nvPr>
        </p:nvSpPr>
        <p:spPr>
          <a:xfrm>
            <a:off x="11347704" y="6181344"/>
            <a:ext cx="670560" cy="676656"/>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marL="0" marR="0" lvl="1"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9pPr>
          </a:lstStyle>
          <a:p>
            <a:fld id="{00000000-1234-1234-1234-12341234123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accent1"/>
        </a:solidFill>
        <a:effectLst/>
      </p:bgPr>
    </p:bg>
    <p:spTree>
      <p:nvGrpSpPr>
        <p:cNvPr id="1" name="Shape 118"/>
        <p:cNvGrpSpPr/>
        <p:nvPr/>
      </p:nvGrpSpPr>
      <p:grpSpPr>
        <a:xfrm>
          <a:off x="0" y="0"/>
          <a:ext cx="0" cy="0"/>
          <a:chOff x="0" y="0"/>
          <a:chExt cx="0" cy="0"/>
        </a:xfrm>
      </p:grpSpPr>
      <p:sp>
        <p:nvSpPr>
          <p:cNvPr id="119" name="Google Shape;119;p32"/>
          <p:cNvSpPr>
            <a:spLocks noGrp="1"/>
          </p:cNvSpPr>
          <p:nvPr>
            <p:ph type="pic" idx="2"/>
          </p:nvPr>
        </p:nvSpPr>
        <p:spPr>
          <a:xfrm>
            <a:off x="0" y="0"/>
            <a:ext cx="12192000" cy="3163824"/>
          </a:xfrm>
          <a:prstGeom prst="rect">
            <a:avLst/>
          </a:prstGeom>
          <a:solidFill>
            <a:srgbClr val="6B834F"/>
          </a:solidFill>
          <a:ln>
            <a:noFill/>
          </a:ln>
        </p:spPr>
      </p:sp>
      <p:sp>
        <p:nvSpPr>
          <p:cNvPr id="120" name="Google Shape;120;p32"/>
          <p:cNvSpPr txBox="1">
            <a:spLocks noGrp="1"/>
          </p:cNvSpPr>
          <p:nvPr>
            <p:ph type="title"/>
          </p:nvPr>
        </p:nvSpPr>
        <p:spPr>
          <a:xfrm>
            <a:off x="877824" y="896112"/>
            <a:ext cx="6611112" cy="145389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5400"/>
              <a:buFont typeface="Avenir"/>
              <a:buNone/>
              <a:defRPr sz="5400" b="1">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21" name="Google Shape;121;p32"/>
          <p:cNvSpPr txBox="1">
            <a:spLocks noGrp="1"/>
          </p:cNvSpPr>
          <p:nvPr>
            <p:ph type="body" idx="1"/>
          </p:nvPr>
        </p:nvSpPr>
        <p:spPr>
          <a:xfrm>
            <a:off x="877824" y="3913632"/>
            <a:ext cx="10305288" cy="1746504"/>
          </a:xfrm>
          <a:prstGeom prst="rect">
            <a:avLst/>
          </a:prstGeom>
          <a:noFill/>
          <a:ln>
            <a:noFill/>
          </a:ln>
        </p:spPr>
        <p:txBody>
          <a:bodyPr spcFirstLastPara="1" wrap="square" lIns="91425" tIns="45700" rIns="91425" bIns="45700" anchor="t" anchorCtr="0">
            <a:noAutofit/>
          </a:bodyPr>
          <a:lstStyle>
            <a:lvl1pPr marL="457200" lvl="0" indent="-317500" algn="l">
              <a:lnSpc>
                <a:spcPct val="100000"/>
              </a:lnSpc>
              <a:spcBef>
                <a:spcPts val="1000"/>
              </a:spcBef>
              <a:spcAft>
                <a:spcPts val="0"/>
              </a:spcAft>
              <a:buClr>
                <a:schemeClr val="lt1"/>
              </a:buClr>
              <a:buSzPts val="1400"/>
              <a:buChar char="•"/>
              <a:defRPr sz="1400">
                <a:solidFill>
                  <a:schemeClr val="lt1"/>
                </a:solidFill>
                <a:latin typeface="Century Gothic" panose="020B0502020202020204" pitchFamily="34" charset="0"/>
              </a:defRPr>
            </a:lvl1pPr>
            <a:lvl2pPr marL="914400" lvl="1" indent="-304800" algn="l">
              <a:lnSpc>
                <a:spcPct val="90000"/>
              </a:lnSpc>
              <a:spcBef>
                <a:spcPts val="500"/>
              </a:spcBef>
              <a:spcAft>
                <a:spcPts val="0"/>
              </a:spcAft>
              <a:buClr>
                <a:schemeClr val="lt1"/>
              </a:buClr>
              <a:buSzPts val="1200"/>
              <a:buChar char="•"/>
              <a:defRPr sz="1200">
                <a:solidFill>
                  <a:schemeClr val="lt1"/>
                </a:solidFill>
              </a:defRPr>
            </a:lvl2pPr>
            <a:lvl3pPr marL="1371600" lvl="2" indent="-298450" algn="l">
              <a:lnSpc>
                <a:spcPct val="90000"/>
              </a:lnSpc>
              <a:spcBef>
                <a:spcPts val="500"/>
              </a:spcBef>
              <a:spcAft>
                <a:spcPts val="0"/>
              </a:spcAft>
              <a:buClr>
                <a:schemeClr val="lt1"/>
              </a:buClr>
              <a:buSzPts val="1100"/>
              <a:buChar char="•"/>
              <a:defRPr sz="1100">
                <a:solidFill>
                  <a:schemeClr val="lt1"/>
                </a:solidFill>
              </a:defRPr>
            </a:lvl3pPr>
            <a:lvl4pPr marL="1828800" lvl="3" indent="-295275" algn="l">
              <a:lnSpc>
                <a:spcPct val="90000"/>
              </a:lnSpc>
              <a:spcBef>
                <a:spcPts val="500"/>
              </a:spcBef>
              <a:spcAft>
                <a:spcPts val="0"/>
              </a:spcAft>
              <a:buClr>
                <a:schemeClr val="lt1"/>
              </a:buClr>
              <a:buSzPts val="1050"/>
              <a:buChar char="•"/>
              <a:defRPr sz="1050">
                <a:solidFill>
                  <a:schemeClr val="lt1"/>
                </a:solidFill>
              </a:defRPr>
            </a:lvl4pPr>
            <a:lvl5pPr marL="2286000" lvl="4" indent="-295275" algn="l">
              <a:lnSpc>
                <a:spcPct val="90000"/>
              </a:lnSpc>
              <a:spcBef>
                <a:spcPts val="500"/>
              </a:spcBef>
              <a:spcAft>
                <a:spcPts val="0"/>
              </a:spcAft>
              <a:buClr>
                <a:schemeClr val="lt1"/>
              </a:buClr>
              <a:buSzPts val="1050"/>
              <a:buChar char="•"/>
              <a:defRPr sz="105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22" name="Google Shape;122;p32"/>
          <p:cNvSpPr/>
          <p:nvPr/>
        </p:nvSpPr>
        <p:spPr>
          <a:xfrm rot="10800000" flipH="1">
            <a:off x="11446035" y="6245920"/>
            <a:ext cx="487085" cy="45719"/>
          </a:xfrm>
          <a:prstGeom prst="rect">
            <a:avLst/>
          </a:prstGeom>
          <a:solidFill>
            <a:schemeClr val="lt1">
              <a:alpha val="7686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entury Gothic" panose="020B0502020202020204" pitchFamily="34" charset="0"/>
              <a:ea typeface="Avenir"/>
              <a:cs typeface="Avenir"/>
              <a:sym typeface="Avenir"/>
            </a:endParaRPr>
          </a:p>
        </p:txBody>
      </p:sp>
      <p:sp>
        <p:nvSpPr>
          <p:cNvPr id="123" name="Google Shape;123;p32"/>
          <p:cNvSpPr txBox="1">
            <a:spLocks noGrp="1"/>
          </p:cNvSpPr>
          <p:nvPr>
            <p:ph type="ftr" idx="11"/>
          </p:nvPr>
        </p:nvSpPr>
        <p:spPr>
          <a:xfrm>
            <a:off x="173736" y="6254496"/>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32"/>
          <p:cNvSpPr txBox="1">
            <a:spLocks noGrp="1"/>
          </p:cNvSpPr>
          <p:nvPr>
            <p:ph type="sldNum" idx="12"/>
          </p:nvPr>
        </p:nvSpPr>
        <p:spPr>
          <a:xfrm>
            <a:off x="11347704" y="6181344"/>
            <a:ext cx="670560" cy="676656"/>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marL="0" marR="0" lvl="1"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9pPr>
          </a:lstStyle>
          <a:p>
            <a:fld id="{00000000-1234-1234-1234-123412341234}"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dk2"/>
        </a:solidFill>
        <a:effectLst/>
      </p:bgPr>
    </p:bg>
    <p:spTree>
      <p:nvGrpSpPr>
        <p:cNvPr id="1" name="Shape 125"/>
        <p:cNvGrpSpPr/>
        <p:nvPr/>
      </p:nvGrpSpPr>
      <p:grpSpPr>
        <a:xfrm>
          <a:off x="0" y="0"/>
          <a:ext cx="0" cy="0"/>
          <a:chOff x="0" y="0"/>
          <a:chExt cx="0" cy="0"/>
        </a:xfrm>
      </p:grpSpPr>
      <p:sp>
        <p:nvSpPr>
          <p:cNvPr id="126" name="Google Shape;126;p33"/>
          <p:cNvSpPr txBox="1">
            <a:spLocks noGrp="1"/>
          </p:cNvSpPr>
          <p:nvPr>
            <p:ph type="title"/>
          </p:nvPr>
        </p:nvSpPr>
        <p:spPr>
          <a:xfrm>
            <a:off x="877824" y="896112"/>
            <a:ext cx="6611112" cy="145389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5400"/>
              <a:buFont typeface="Avenir"/>
              <a:buNone/>
              <a:defRPr sz="5400" b="1">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27" name="Google Shape;127;p33"/>
          <p:cNvSpPr>
            <a:spLocks noGrp="1"/>
          </p:cNvSpPr>
          <p:nvPr>
            <p:ph type="pic" idx="2"/>
          </p:nvPr>
        </p:nvSpPr>
        <p:spPr>
          <a:xfrm>
            <a:off x="0" y="0"/>
            <a:ext cx="12192000" cy="658368"/>
          </a:xfrm>
          <a:prstGeom prst="rect">
            <a:avLst/>
          </a:prstGeom>
          <a:solidFill>
            <a:srgbClr val="6B834F"/>
          </a:solidFill>
          <a:ln>
            <a:noFill/>
          </a:ln>
        </p:spPr>
      </p:sp>
      <p:sp>
        <p:nvSpPr>
          <p:cNvPr id="128" name="Google Shape;128;p33"/>
          <p:cNvSpPr txBox="1">
            <a:spLocks noGrp="1"/>
          </p:cNvSpPr>
          <p:nvPr>
            <p:ph type="body" idx="1"/>
          </p:nvPr>
        </p:nvSpPr>
        <p:spPr>
          <a:xfrm>
            <a:off x="995680" y="2587752"/>
            <a:ext cx="10075672" cy="3145536"/>
          </a:xfrm>
          <a:prstGeom prst="rect">
            <a:avLst/>
          </a:prstGeom>
          <a:noFill/>
          <a:ln>
            <a:noFill/>
          </a:ln>
        </p:spPr>
        <p:txBody>
          <a:bodyPr spcFirstLastPara="1" wrap="square" lIns="91425" tIns="45700" rIns="91425" bIns="45700" anchor="t" anchorCtr="0">
            <a:noAutofit/>
          </a:bodyPr>
          <a:lstStyle>
            <a:lvl1pPr marL="457200" lvl="0" indent="-330200" algn="l">
              <a:lnSpc>
                <a:spcPct val="90000"/>
              </a:lnSpc>
              <a:spcBef>
                <a:spcPts val="1000"/>
              </a:spcBef>
              <a:spcAft>
                <a:spcPts val="0"/>
              </a:spcAft>
              <a:buClr>
                <a:schemeClr val="lt1"/>
              </a:buClr>
              <a:buSzPts val="1600"/>
              <a:buChar char="•"/>
              <a:defRPr sz="1600">
                <a:solidFill>
                  <a:schemeClr val="lt1"/>
                </a:solidFill>
                <a:latin typeface="Century Gothic" panose="020B0502020202020204" pitchFamily="34" charset="0"/>
              </a:defRPr>
            </a:lvl1pPr>
            <a:lvl2pPr marL="914400" lvl="1" indent="-317500" algn="l">
              <a:lnSpc>
                <a:spcPct val="90000"/>
              </a:lnSpc>
              <a:spcBef>
                <a:spcPts val="500"/>
              </a:spcBef>
              <a:spcAft>
                <a:spcPts val="0"/>
              </a:spcAft>
              <a:buClr>
                <a:schemeClr val="lt1"/>
              </a:buClr>
              <a:buSzPts val="1400"/>
              <a:buChar char="•"/>
              <a:defRPr sz="1400">
                <a:solidFill>
                  <a:schemeClr val="lt1"/>
                </a:solidFill>
              </a:defRPr>
            </a:lvl2pPr>
            <a:lvl3pPr marL="1371600" lvl="2" indent="-304800" algn="l">
              <a:lnSpc>
                <a:spcPct val="90000"/>
              </a:lnSpc>
              <a:spcBef>
                <a:spcPts val="500"/>
              </a:spcBef>
              <a:spcAft>
                <a:spcPts val="0"/>
              </a:spcAft>
              <a:buClr>
                <a:schemeClr val="lt1"/>
              </a:buClr>
              <a:buSzPts val="1200"/>
              <a:buChar char="•"/>
              <a:defRPr sz="1200">
                <a:solidFill>
                  <a:schemeClr val="lt1"/>
                </a:solidFill>
              </a:defRPr>
            </a:lvl3pPr>
            <a:lvl4pPr marL="1828800" lvl="3" indent="-298450" algn="l">
              <a:lnSpc>
                <a:spcPct val="90000"/>
              </a:lnSpc>
              <a:spcBef>
                <a:spcPts val="500"/>
              </a:spcBef>
              <a:spcAft>
                <a:spcPts val="0"/>
              </a:spcAft>
              <a:buClr>
                <a:schemeClr val="lt1"/>
              </a:buClr>
              <a:buSzPts val="1100"/>
              <a:buChar char="•"/>
              <a:defRPr sz="1100">
                <a:solidFill>
                  <a:schemeClr val="lt1"/>
                </a:solidFill>
              </a:defRPr>
            </a:lvl4pPr>
            <a:lvl5pPr marL="2286000" lvl="4" indent="-298450" algn="l">
              <a:lnSpc>
                <a:spcPct val="90000"/>
              </a:lnSpc>
              <a:spcBef>
                <a:spcPts val="500"/>
              </a:spcBef>
              <a:spcAft>
                <a:spcPts val="0"/>
              </a:spcAft>
              <a:buClr>
                <a:schemeClr val="lt1"/>
              </a:buClr>
              <a:buSzPts val="1100"/>
              <a:buChar char="•"/>
              <a:defRPr sz="11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29" name="Google Shape;129;p33"/>
          <p:cNvSpPr/>
          <p:nvPr/>
        </p:nvSpPr>
        <p:spPr>
          <a:xfrm rot="10800000" flipH="1">
            <a:off x="11446035" y="6245920"/>
            <a:ext cx="487085" cy="45719"/>
          </a:xfrm>
          <a:prstGeom prst="rect">
            <a:avLst/>
          </a:prstGeom>
          <a:solidFill>
            <a:schemeClr val="lt1">
              <a:alpha val="7686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entury Gothic" panose="020B0502020202020204" pitchFamily="34" charset="0"/>
              <a:ea typeface="Avenir"/>
              <a:cs typeface="Avenir"/>
              <a:sym typeface="Avenir"/>
            </a:endParaRPr>
          </a:p>
        </p:txBody>
      </p:sp>
      <p:sp>
        <p:nvSpPr>
          <p:cNvPr id="130" name="Google Shape;130;p33"/>
          <p:cNvSpPr txBox="1">
            <a:spLocks noGrp="1"/>
          </p:cNvSpPr>
          <p:nvPr>
            <p:ph type="ftr" idx="11"/>
          </p:nvPr>
        </p:nvSpPr>
        <p:spPr>
          <a:xfrm>
            <a:off x="173736" y="6254496"/>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33"/>
          <p:cNvSpPr txBox="1">
            <a:spLocks noGrp="1"/>
          </p:cNvSpPr>
          <p:nvPr>
            <p:ph type="sldNum" idx="12"/>
          </p:nvPr>
        </p:nvSpPr>
        <p:spPr>
          <a:xfrm>
            <a:off x="11347704" y="6181344"/>
            <a:ext cx="670560" cy="676656"/>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marL="0" marR="0" lvl="1"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9pPr>
          </a:lstStyle>
          <a:p>
            <a:fld id="{00000000-1234-1234-1234-123412341234}"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solidFill>
          <a:schemeClr val="accent4"/>
        </a:solidFill>
        <a:effectLst/>
      </p:bgPr>
    </p:bg>
    <p:spTree>
      <p:nvGrpSpPr>
        <p:cNvPr id="1" name="Shape 132"/>
        <p:cNvGrpSpPr/>
        <p:nvPr/>
      </p:nvGrpSpPr>
      <p:grpSpPr>
        <a:xfrm>
          <a:off x="0" y="0"/>
          <a:ext cx="0" cy="0"/>
          <a:chOff x="0" y="0"/>
          <a:chExt cx="0" cy="0"/>
        </a:xfrm>
      </p:grpSpPr>
      <p:sp>
        <p:nvSpPr>
          <p:cNvPr id="133" name="Google Shape;133;p34"/>
          <p:cNvSpPr txBox="1">
            <a:spLocks noGrp="1"/>
          </p:cNvSpPr>
          <p:nvPr>
            <p:ph type="title"/>
          </p:nvPr>
        </p:nvSpPr>
        <p:spPr>
          <a:xfrm>
            <a:off x="877824" y="896112"/>
            <a:ext cx="6611112" cy="145389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5400"/>
              <a:buFont typeface="Avenir"/>
              <a:buNone/>
              <a:defRPr sz="5400" b="1">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34" name="Google Shape;134;p34"/>
          <p:cNvSpPr txBox="1">
            <a:spLocks noGrp="1"/>
          </p:cNvSpPr>
          <p:nvPr>
            <p:ph type="body" idx="1"/>
          </p:nvPr>
        </p:nvSpPr>
        <p:spPr>
          <a:xfrm>
            <a:off x="7242048" y="1060704"/>
            <a:ext cx="4069080" cy="1901952"/>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0"/>
              </a:spcBef>
              <a:spcAft>
                <a:spcPts val="0"/>
              </a:spcAft>
              <a:buClr>
                <a:schemeClr val="lt1"/>
              </a:buClr>
              <a:buSzPts val="1800"/>
              <a:buNone/>
              <a:defRPr sz="1800">
                <a:solidFill>
                  <a:schemeClr val="lt1"/>
                </a:solidFill>
                <a:latin typeface="Century Gothic" panose="020B0502020202020204" pitchFamily="34" charset="0"/>
              </a:defRPr>
            </a:lvl1pPr>
            <a:lvl2pPr marL="914400" lvl="1" indent="-330200" algn="l">
              <a:lnSpc>
                <a:spcPct val="90000"/>
              </a:lnSpc>
              <a:spcBef>
                <a:spcPts val="600"/>
              </a:spcBef>
              <a:spcAft>
                <a:spcPts val="0"/>
              </a:spcAft>
              <a:buClr>
                <a:schemeClr val="lt1"/>
              </a:buClr>
              <a:buSzPts val="1600"/>
              <a:buChar char="•"/>
              <a:defRPr sz="1600">
                <a:solidFill>
                  <a:schemeClr val="lt1"/>
                </a:solidFill>
              </a:defRPr>
            </a:lvl2pPr>
            <a:lvl3pPr marL="1371600" lvl="2" indent="-317500" algn="l">
              <a:lnSpc>
                <a:spcPct val="90000"/>
              </a:lnSpc>
              <a:spcBef>
                <a:spcPts val="500"/>
              </a:spcBef>
              <a:spcAft>
                <a:spcPts val="0"/>
              </a:spcAft>
              <a:buClr>
                <a:schemeClr val="lt1"/>
              </a:buClr>
              <a:buSzPts val="1400"/>
              <a:buChar char="•"/>
              <a:defRPr sz="1400">
                <a:solidFill>
                  <a:schemeClr val="lt1"/>
                </a:solidFill>
              </a:defRPr>
            </a:lvl3pPr>
            <a:lvl4pPr marL="1828800" lvl="3" indent="-304800" algn="l">
              <a:lnSpc>
                <a:spcPct val="90000"/>
              </a:lnSpc>
              <a:spcBef>
                <a:spcPts val="500"/>
              </a:spcBef>
              <a:spcAft>
                <a:spcPts val="0"/>
              </a:spcAft>
              <a:buClr>
                <a:schemeClr val="lt1"/>
              </a:buClr>
              <a:buSzPts val="1200"/>
              <a:buChar char="•"/>
              <a:defRPr sz="1200">
                <a:solidFill>
                  <a:schemeClr val="lt1"/>
                </a:solidFill>
              </a:defRPr>
            </a:lvl4pPr>
            <a:lvl5pPr marL="2286000" lvl="4" indent="-304800" algn="l">
              <a:lnSpc>
                <a:spcPct val="90000"/>
              </a:lnSpc>
              <a:spcBef>
                <a:spcPts val="500"/>
              </a:spcBef>
              <a:spcAft>
                <a:spcPts val="0"/>
              </a:spcAft>
              <a:buClr>
                <a:schemeClr val="lt1"/>
              </a:buClr>
              <a:buSzPts val="1200"/>
              <a:buChar char="•"/>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35" name="Google Shape;135;p34"/>
          <p:cNvSpPr>
            <a:spLocks noGrp="1"/>
          </p:cNvSpPr>
          <p:nvPr>
            <p:ph type="pic" idx="2"/>
          </p:nvPr>
        </p:nvSpPr>
        <p:spPr>
          <a:xfrm>
            <a:off x="0" y="3557016"/>
            <a:ext cx="12192000" cy="3300984"/>
          </a:xfrm>
          <a:prstGeom prst="rect">
            <a:avLst/>
          </a:prstGeom>
          <a:solidFill>
            <a:srgbClr val="004E67"/>
          </a:solidFill>
          <a:ln>
            <a:noFill/>
          </a:ln>
        </p:spPr>
      </p:sp>
      <p:sp>
        <p:nvSpPr>
          <p:cNvPr id="136" name="Google Shape;136;p34"/>
          <p:cNvSpPr txBox="1">
            <a:spLocks noGrp="1"/>
          </p:cNvSpPr>
          <p:nvPr>
            <p:ph type="ftr" idx="11"/>
          </p:nvPr>
        </p:nvSpPr>
        <p:spPr>
          <a:xfrm>
            <a:off x="173736" y="6254496"/>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34"/>
          <p:cNvSpPr txBox="1">
            <a:spLocks noGrp="1"/>
          </p:cNvSpPr>
          <p:nvPr>
            <p:ph type="sldNum" idx="12"/>
          </p:nvPr>
        </p:nvSpPr>
        <p:spPr>
          <a:xfrm>
            <a:off x="11347704" y="6181344"/>
            <a:ext cx="670560" cy="676656"/>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marL="0" marR="0" lvl="1"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9pPr>
          </a:lstStyle>
          <a:p>
            <a:fld id="{00000000-1234-1234-1234-123412341234}" type="slidenum">
              <a:rPr lang="en-US" smtClean="0"/>
              <a:pPr/>
              <a:t>‹#›</a:t>
            </a:fld>
            <a:endParaRPr lang="en-US" dirty="0"/>
          </a:p>
        </p:txBody>
      </p:sp>
      <p:sp>
        <p:nvSpPr>
          <p:cNvPr id="138" name="Google Shape;138;p34"/>
          <p:cNvSpPr/>
          <p:nvPr/>
        </p:nvSpPr>
        <p:spPr>
          <a:xfrm rot="10800000" flipH="1">
            <a:off x="11446035" y="6245920"/>
            <a:ext cx="487085" cy="45719"/>
          </a:xfrm>
          <a:prstGeom prst="rect">
            <a:avLst/>
          </a:prstGeom>
          <a:solidFill>
            <a:schemeClr val="lt1">
              <a:alpha val="7686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entury Gothic" panose="020B0502020202020204" pitchFamily="34" charset="0"/>
              <a:ea typeface="Avenir"/>
              <a:cs typeface="Avenir"/>
              <a:sym typeface="Aveni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9"/>
        <p:cNvGrpSpPr/>
        <p:nvPr/>
      </p:nvGrpSpPr>
      <p:grpSpPr>
        <a:xfrm>
          <a:off x="0" y="0"/>
          <a:ext cx="0" cy="0"/>
          <a:chOff x="0" y="0"/>
          <a:chExt cx="0" cy="0"/>
        </a:xfrm>
      </p:grpSpPr>
      <p:sp>
        <p:nvSpPr>
          <p:cNvPr id="140" name="Google Shape;140;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36"/>
          <p:cNvSpPr txBox="1">
            <a:spLocks noGrp="1"/>
          </p:cNvSpPr>
          <p:nvPr>
            <p:ph type="ftr" idx="11"/>
          </p:nvPr>
        </p:nvSpPr>
        <p:spPr>
          <a:xfrm>
            <a:off x="173736" y="6254496"/>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36"/>
          <p:cNvSpPr txBox="1">
            <a:spLocks noGrp="1"/>
          </p:cNvSpPr>
          <p:nvPr>
            <p:ph type="sldNum" idx="12"/>
          </p:nvPr>
        </p:nvSpPr>
        <p:spPr>
          <a:xfrm>
            <a:off x="11347704" y="6181344"/>
            <a:ext cx="670560" cy="676656"/>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marL="0" marR="0" lvl="1"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9pPr>
          </a:lstStyle>
          <a:p>
            <a:fld id="{00000000-1234-1234-1234-123412341234}"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6"/>
        <p:cNvGrpSpPr/>
        <p:nvPr/>
      </p:nvGrpSpPr>
      <p:grpSpPr>
        <a:xfrm>
          <a:off x="0" y="0"/>
          <a:ext cx="0" cy="0"/>
          <a:chOff x="0" y="0"/>
          <a:chExt cx="0" cy="0"/>
        </a:xfrm>
      </p:grpSpPr>
      <p:sp>
        <p:nvSpPr>
          <p:cNvPr id="147" name="Google Shape;147;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2"/>
              </a:buClr>
              <a:buSzPts val="3200"/>
              <a:buFont typeface="EB Garamond"/>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3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2"/>
              </a:buClr>
              <a:buSzPts val="3200"/>
              <a:buChar char="•"/>
              <a:defRPr sz="3200">
                <a:latin typeface="Century Gothic" panose="020B0502020202020204" pitchFamily="34" charset="0"/>
              </a:defRPr>
            </a:lvl1pPr>
            <a:lvl2pPr marL="914400" lvl="1" indent="-406400" algn="l">
              <a:lnSpc>
                <a:spcPct val="90000"/>
              </a:lnSpc>
              <a:spcBef>
                <a:spcPts val="500"/>
              </a:spcBef>
              <a:spcAft>
                <a:spcPts val="0"/>
              </a:spcAft>
              <a:buClr>
                <a:schemeClr val="dk2"/>
              </a:buClr>
              <a:buSzPts val="2800"/>
              <a:buChar char="•"/>
              <a:defRPr sz="2800"/>
            </a:lvl2pPr>
            <a:lvl3pPr marL="1371600" lvl="2" indent="-381000" algn="l">
              <a:lnSpc>
                <a:spcPct val="90000"/>
              </a:lnSpc>
              <a:spcBef>
                <a:spcPts val="500"/>
              </a:spcBef>
              <a:spcAft>
                <a:spcPts val="0"/>
              </a:spcAft>
              <a:buClr>
                <a:schemeClr val="dk2"/>
              </a:buClr>
              <a:buSzPts val="2400"/>
              <a:buChar char="•"/>
              <a:defRPr sz="2400"/>
            </a:lvl3pPr>
            <a:lvl4pPr marL="1828800" lvl="3" indent="-355600" algn="l">
              <a:lnSpc>
                <a:spcPct val="90000"/>
              </a:lnSpc>
              <a:spcBef>
                <a:spcPts val="500"/>
              </a:spcBef>
              <a:spcAft>
                <a:spcPts val="0"/>
              </a:spcAft>
              <a:buClr>
                <a:schemeClr val="dk2"/>
              </a:buClr>
              <a:buSzPts val="2000"/>
              <a:buChar char="•"/>
              <a:defRPr sz="2000"/>
            </a:lvl4pPr>
            <a:lvl5pPr marL="2286000" lvl="4" indent="-355600" algn="l">
              <a:lnSpc>
                <a:spcPct val="90000"/>
              </a:lnSpc>
              <a:spcBef>
                <a:spcPts val="500"/>
              </a:spcBef>
              <a:spcAft>
                <a:spcPts val="0"/>
              </a:spcAft>
              <a:buClr>
                <a:schemeClr val="dk2"/>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149" name="Google Shape;149;p3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2"/>
              </a:buClr>
              <a:buSzPts val="1600"/>
              <a:buNone/>
              <a:defRPr sz="1600">
                <a:latin typeface="Century Gothic" panose="020B0502020202020204" pitchFamily="34" charset="0"/>
              </a:defRPr>
            </a:lvl1pPr>
            <a:lvl2pPr marL="914400" lvl="1" indent="-228600" algn="l">
              <a:lnSpc>
                <a:spcPct val="90000"/>
              </a:lnSpc>
              <a:spcBef>
                <a:spcPts val="500"/>
              </a:spcBef>
              <a:spcAft>
                <a:spcPts val="0"/>
              </a:spcAft>
              <a:buClr>
                <a:schemeClr val="dk2"/>
              </a:buClr>
              <a:buSzPts val="1400"/>
              <a:buNone/>
              <a:defRPr sz="1400"/>
            </a:lvl2pPr>
            <a:lvl3pPr marL="1371600" lvl="2" indent="-228600" algn="l">
              <a:lnSpc>
                <a:spcPct val="90000"/>
              </a:lnSpc>
              <a:spcBef>
                <a:spcPts val="500"/>
              </a:spcBef>
              <a:spcAft>
                <a:spcPts val="0"/>
              </a:spcAft>
              <a:buClr>
                <a:schemeClr val="dk2"/>
              </a:buClr>
              <a:buSzPts val="1200"/>
              <a:buNone/>
              <a:defRPr sz="1200"/>
            </a:lvl3pPr>
            <a:lvl4pPr marL="1828800" lvl="3" indent="-228600" algn="l">
              <a:lnSpc>
                <a:spcPct val="90000"/>
              </a:lnSpc>
              <a:spcBef>
                <a:spcPts val="500"/>
              </a:spcBef>
              <a:spcAft>
                <a:spcPts val="0"/>
              </a:spcAft>
              <a:buClr>
                <a:schemeClr val="dk2"/>
              </a:buClr>
              <a:buSzPts val="1000"/>
              <a:buNone/>
              <a:defRPr sz="1000"/>
            </a:lvl4pPr>
            <a:lvl5pPr marL="2286000" lvl="4" indent="-228600" algn="l">
              <a:lnSpc>
                <a:spcPct val="90000"/>
              </a:lnSpc>
              <a:spcBef>
                <a:spcPts val="500"/>
              </a:spcBef>
              <a:spcAft>
                <a:spcPts val="0"/>
              </a:spcAft>
              <a:buClr>
                <a:schemeClr val="dk2"/>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150" name="Google Shape;150;p38"/>
          <p:cNvSpPr txBox="1">
            <a:spLocks noGrp="1"/>
          </p:cNvSpPr>
          <p:nvPr>
            <p:ph type="ftr" idx="11"/>
          </p:nvPr>
        </p:nvSpPr>
        <p:spPr>
          <a:xfrm>
            <a:off x="173736" y="6254496"/>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38"/>
          <p:cNvSpPr txBox="1">
            <a:spLocks noGrp="1"/>
          </p:cNvSpPr>
          <p:nvPr>
            <p:ph type="sldNum" idx="12"/>
          </p:nvPr>
        </p:nvSpPr>
        <p:spPr>
          <a:xfrm>
            <a:off x="11347704" y="6181344"/>
            <a:ext cx="670560" cy="676656"/>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marL="0" marR="0" lvl="1"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9pPr>
          </a:lstStyle>
          <a:p>
            <a:fld id="{00000000-1234-1234-1234-123412341234}"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58"/>
        <p:cNvGrpSpPr/>
        <p:nvPr/>
      </p:nvGrpSpPr>
      <p:grpSpPr>
        <a:xfrm>
          <a:off x="0" y="0"/>
          <a:ext cx="0" cy="0"/>
          <a:chOff x="0" y="0"/>
          <a:chExt cx="0" cy="0"/>
        </a:xfrm>
      </p:grpSpPr>
      <p:sp>
        <p:nvSpPr>
          <p:cNvPr id="159" name="Google Shape;159;g3a209526da8_4_165"/>
          <p:cNvSpPr>
            <a:spLocks noGrp="1"/>
          </p:cNvSpPr>
          <p:nvPr>
            <p:ph type="pic" idx="2"/>
          </p:nvPr>
        </p:nvSpPr>
        <p:spPr>
          <a:xfrm>
            <a:off x="6782765" y="0"/>
            <a:ext cx="5409300" cy="6858000"/>
          </a:xfrm>
          <a:prstGeom prst="rect">
            <a:avLst/>
          </a:prstGeom>
          <a:noFill/>
          <a:ln>
            <a:noFill/>
          </a:ln>
        </p:spPr>
        <p:txBody>
          <a:bodyPr/>
          <a:lstStyle>
            <a:lvl1pPr>
              <a:defRPr>
                <a:latin typeface="Abadi" panose="020F0502020204030204" pitchFamily="34" charset="0"/>
              </a:defRPr>
            </a:lvl1pPr>
          </a:lstStyle>
          <a:p>
            <a:endParaRPr lang="en-US" dirty="0"/>
          </a:p>
        </p:txBody>
      </p:sp>
      <p:sp>
        <p:nvSpPr>
          <p:cNvPr id="160" name="Google Shape;160;g3a209526da8_4_165"/>
          <p:cNvSpPr txBox="1">
            <a:spLocks noGrp="1"/>
          </p:cNvSpPr>
          <p:nvPr>
            <p:ph type="ctrTitle"/>
          </p:nvPr>
        </p:nvSpPr>
        <p:spPr>
          <a:xfrm>
            <a:off x="822960" y="2185416"/>
            <a:ext cx="6693300" cy="20847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8800"/>
              <a:buFont typeface="Avenir"/>
              <a:buNone/>
              <a:defRPr sz="8800" b="1" i="0" cap="none">
                <a:solidFill>
                  <a:schemeClr val="dk2"/>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1" name="Google Shape;161;g3a209526da8_4_165"/>
          <p:cNvSpPr txBox="1">
            <a:spLocks noGrp="1"/>
          </p:cNvSpPr>
          <p:nvPr>
            <p:ph type="subTitle" idx="1"/>
          </p:nvPr>
        </p:nvSpPr>
        <p:spPr>
          <a:xfrm>
            <a:off x="985812" y="4504854"/>
            <a:ext cx="6391800" cy="475800"/>
          </a:xfrm>
          <a:prstGeom prst="rect">
            <a:avLst/>
          </a:prstGeom>
          <a:noFill/>
          <a:ln>
            <a:noFill/>
          </a:ln>
        </p:spPr>
        <p:txBody>
          <a:bodyPr spcFirstLastPara="1" wrap="square" lIns="91425" tIns="45700" rIns="91425" bIns="45700" anchor="t" anchorCtr="0">
            <a:noAutofit/>
          </a:bodyPr>
          <a:lstStyle>
            <a:lvl1pPr lvl="0" algn="r">
              <a:lnSpc>
                <a:spcPct val="90000"/>
              </a:lnSpc>
              <a:spcBef>
                <a:spcPts val="1000"/>
              </a:spcBef>
              <a:spcAft>
                <a:spcPts val="0"/>
              </a:spcAft>
              <a:buClr>
                <a:schemeClr val="dk2"/>
              </a:buClr>
              <a:buSzPts val="2400"/>
              <a:buNone/>
              <a:defRPr sz="2400">
                <a:solidFill>
                  <a:schemeClr val="dk2"/>
                </a:solidFill>
                <a:latin typeface="EB Garamond"/>
                <a:ea typeface="EB Garamond"/>
                <a:cs typeface="EB Garamond"/>
                <a:sym typeface="EB Garamond"/>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2" name="Google Shape;162;g3a209526da8_4_165"/>
          <p:cNvSpPr txBox="1">
            <a:spLocks noGrp="1"/>
          </p:cNvSpPr>
          <p:nvPr>
            <p:ph type="body" idx="3"/>
          </p:nvPr>
        </p:nvSpPr>
        <p:spPr>
          <a:xfrm>
            <a:off x="905256" y="1517904"/>
            <a:ext cx="6254400" cy="4299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a:solidFill>
                  <a:schemeClr val="accent2"/>
                </a:solidFill>
                <a:latin typeface="EB Garamond"/>
                <a:ea typeface="EB Garamond"/>
                <a:cs typeface="EB Garamond"/>
                <a:sym typeface="EB Garamond"/>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solidFill>
          <a:schemeClr val="accent2"/>
        </a:solidFill>
        <a:effectLst/>
      </p:bgPr>
    </p:bg>
    <p:spTree>
      <p:nvGrpSpPr>
        <p:cNvPr id="1" name="Shape 163"/>
        <p:cNvGrpSpPr/>
        <p:nvPr/>
      </p:nvGrpSpPr>
      <p:grpSpPr>
        <a:xfrm>
          <a:off x="0" y="0"/>
          <a:ext cx="0" cy="0"/>
          <a:chOff x="0" y="0"/>
          <a:chExt cx="0" cy="0"/>
        </a:xfrm>
      </p:grpSpPr>
      <p:sp>
        <p:nvSpPr>
          <p:cNvPr id="164" name="Google Shape;164;g3a209526da8_4_170"/>
          <p:cNvSpPr txBox="1">
            <a:spLocks noGrp="1"/>
          </p:cNvSpPr>
          <p:nvPr>
            <p:ph type="title"/>
          </p:nvPr>
        </p:nvSpPr>
        <p:spPr>
          <a:xfrm>
            <a:off x="877824" y="1517904"/>
            <a:ext cx="4416600" cy="1572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5400"/>
              <a:buFont typeface="Avenir"/>
              <a:buNone/>
              <a:defRPr sz="5400" b="1">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5" name="Google Shape;165;g3a209526da8_4_170"/>
          <p:cNvSpPr txBox="1">
            <a:spLocks noGrp="1"/>
          </p:cNvSpPr>
          <p:nvPr>
            <p:ph type="ftr" idx="11"/>
          </p:nvPr>
        </p:nvSpPr>
        <p:spPr>
          <a:xfrm>
            <a:off x="173736" y="6254496"/>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g3a209526da8_4_170"/>
          <p:cNvSpPr txBox="1">
            <a:spLocks noGrp="1"/>
          </p:cNvSpPr>
          <p:nvPr>
            <p:ph type="body" idx="1"/>
          </p:nvPr>
        </p:nvSpPr>
        <p:spPr>
          <a:xfrm>
            <a:off x="877824" y="3429000"/>
            <a:ext cx="4242900" cy="23499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chemeClr val="lt1"/>
              </a:buClr>
              <a:buSzPts val="1800"/>
              <a:buNone/>
              <a:defRPr sz="1800">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167" name="Google Shape;167;g3a209526da8_4_170"/>
          <p:cNvSpPr>
            <a:spLocks noGrp="1"/>
          </p:cNvSpPr>
          <p:nvPr>
            <p:ph type="pic" idx="2"/>
          </p:nvPr>
        </p:nvSpPr>
        <p:spPr>
          <a:xfrm>
            <a:off x="5690616" y="0"/>
            <a:ext cx="6501300" cy="6858000"/>
          </a:xfrm>
          <a:prstGeom prst="rect">
            <a:avLst/>
          </a:prstGeom>
          <a:solidFill>
            <a:srgbClr val="F2F2F2"/>
          </a:solidFill>
          <a:ln>
            <a:noFill/>
          </a:ln>
        </p:spPr>
      </p:sp>
      <p:sp>
        <p:nvSpPr>
          <p:cNvPr id="168" name="Google Shape;168;g3a209526da8_4_170"/>
          <p:cNvSpPr/>
          <p:nvPr/>
        </p:nvSpPr>
        <p:spPr>
          <a:xfrm rot="10800000" flipH="1">
            <a:off x="11446035" y="6246039"/>
            <a:ext cx="487200" cy="45600"/>
          </a:xfrm>
          <a:prstGeom prst="rect">
            <a:avLst/>
          </a:prstGeom>
          <a:solidFill>
            <a:schemeClr val="lt1">
              <a:alpha val="7725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entury Gothic" panose="020B0502020202020204" pitchFamily="34" charset="0"/>
              <a:ea typeface="Avenir"/>
              <a:cs typeface="Avenir"/>
              <a:sym typeface="Avenir"/>
            </a:endParaRPr>
          </a:p>
        </p:txBody>
      </p:sp>
      <p:sp>
        <p:nvSpPr>
          <p:cNvPr id="169" name="Google Shape;169;g3a209526da8_4_170"/>
          <p:cNvSpPr txBox="1">
            <a:spLocks noGrp="1"/>
          </p:cNvSpPr>
          <p:nvPr>
            <p:ph type="sldNum" idx="12"/>
          </p:nvPr>
        </p:nvSpPr>
        <p:spPr>
          <a:xfrm>
            <a:off x="11347704" y="6181344"/>
            <a:ext cx="670500" cy="6768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marL="0" marR="0" lvl="1"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9pPr>
          </a:lstStyle>
          <a:p>
            <a:fld id="{00000000-1234-1234-1234-123412341234}"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4_Title and Content">
  <p:cSld name="4_Title and Content">
    <p:bg>
      <p:bgPr>
        <a:solidFill>
          <a:srgbClr val="475735"/>
        </a:solidFill>
        <a:effectLst/>
      </p:bgPr>
    </p:bg>
    <p:spTree>
      <p:nvGrpSpPr>
        <p:cNvPr id="1" name="Shape 170"/>
        <p:cNvGrpSpPr/>
        <p:nvPr/>
      </p:nvGrpSpPr>
      <p:grpSpPr>
        <a:xfrm>
          <a:off x="0" y="0"/>
          <a:ext cx="0" cy="0"/>
          <a:chOff x="0" y="0"/>
          <a:chExt cx="0" cy="0"/>
        </a:xfrm>
      </p:grpSpPr>
      <p:sp>
        <p:nvSpPr>
          <p:cNvPr id="171" name="Google Shape;171;g3a209526da8_4_177"/>
          <p:cNvSpPr>
            <a:spLocks noGrp="1"/>
          </p:cNvSpPr>
          <p:nvPr>
            <p:ph type="pic" idx="2"/>
          </p:nvPr>
        </p:nvSpPr>
        <p:spPr>
          <a:xfrm>
            <a:off x="0" y="-23150"/>
            <a:ext cx="12192000" cy="3730800"/>
          </a:xfrm>
          <a:prstGeom prst="rect">
            <a:avLst/>
          </a:prstGeom>
          <a:solidFill>
            <a:srgbClr val="6B834F"/>
          </a:solidFill>
          <a:ln>
            <a:noFill/>
          </a:ln>
        </p:spPr>
      </p:sp>
      <p:sp>
        <p:nvSpPr>
          <p:cNvPr id="172" name="Google Shape;172;g3a209526da8_4_177"/>
          <p:cNvSpPr txBox="1">
            <a:spLocks noGrp="1"/>
          </p:cNvSpPr>
          <p:nvPr>
            <p:ph type="title"/>
          </p:nvPr>
        </p:nvSpPr>
        <p:spPr>
          <a:xfrm>
            <a:off x="877824" y="896112"/>
            <a:ext cx="6611100" cy="14538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5400"/>
              <a:buFont typeface="Avenir"/>
              <a:buNone/>
              <a:defRPr sz="5400" b="1">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3" name="Google Shape;173;g3a209526da8_4_177"/>
          <p:cNvSpPr txBox="1">
            <a:spLocks noGrp="1"/>
          </p:cNvSpPr>
          <p:nvPr>
            <p:ph type="body" idx="1"/>
          </p:nvPr>
        </p:nvSpPr>
        <p:spPr>
          <a:xfrm>
            <a:off x="1922091" y="4325692"/>
            <a:ext cx="1289400" cy="8139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5400"/>
              <a:buNone/>
              <a:defRPr sz="5400" b="1">
                <a:solidFill>
                  <a:schemeClr val="lt1"/>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74" name="Google Shape;174;g3a209526da8_4_177"/>
          <p:cNvSpPr txBox="1">
            <a:spLocks noGrp="1"/>
          </p:cNvSpPr>
          <p:nvPr>
            <p:ph type="body" idx="3"/>
          </p:nvPr>
        </p:nvSpPr>
        <p:spPr>
          <a:xfrm>
            <a:off x="1956816" y="4809744"/>
            <a:ext cx="1188600" cy="292500"/>
          </a:xfrm>
          <a:prstGeom prst="rect">
            <a:avLst/>
          </a:prstGeom>
          <a:solidFill>
            <a:srgbClr val="475735"/>
          </a:solid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Clr>
                <a:schemeClr val="lt1"/>
              </a:buClr>
              <a:buSzPts val="1400"/>
              <a:buNone/>
              <a:defRPr sz="1400" b="1">
                <a:solidFill>
                  <a:schemeClr val="lt1"/>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75" name="Google Shape;175;g3a209526da8_4_177"/>
          <p:cNvSpPr txBox="1">
            <a:spLocks noGrp="1"/>
          </p:cNvSpPr>
          <p:nvPr>
            <p:ph type="body" idx="4"/>
          </p:nvPr>
        </p:nvSpPr>
        <p:spPr>
          <a:xfrm>
            <a:off x="1956816" y="5248656"/>
            <a:ext cx="1627500" cy="1042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chemeClr val="lt1"/>
              </a:buClr>
              <a:buSzPts val="1400"/>
              <a:buNone/>
              <a:defRPr sz="1400">
                <a:solidFill>
                  <a:schemeClr val="lt1"/>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76" name="Google Shape;176;g3a209526da8_4_177"/>
          <p:cNvSpPr txBox="1">
            <a:spLocks noGrp="1"/>
          </p:cNvSpPr>
          <p:nvPr>
            <p:ph type="body" idx="5"/>
          </p:nvPr>
        </p:nvSpPr>
        <p:spPr>
          <a:xfrm>
            <a:off x="3677739" y="4325692"/>
            <a:ext cx="1289400" cy="8139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5400"/>
              <a:buNone/>
              <a:defRPr sz="5400" b="1">
                <a:solidFill>
                  <a:schemeClr val="lt1"/>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77" name="Google Shape;177;g3a209526da8_4_177"/>
          <p:cNvSpPr txBox="1">
            <a:spLocks noGrp="1"/>
          </p:cNvSpPr>
          <p:nvPr>
            <p:ph type="body" idx="6"/>
          </p:nvPr>
        </p:nvSpPr>
        <p:spPr>
          <a:xfrm>
            <a:off x="3694176" y="4809744"/>
            <a:ext cx="1188600" cy="292500"/>
          </a:xfrm>
          <a:prstGeom prst="rect">
            <a:avLst/>
          </a:prstGeom>
          <a:solidFill>
            <a:srgbClr val="475735"/>
          </a:solid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Clr>
                <a:schemeClr val="lt1"/>
              </a:buClr>
              <a:buSzPts val="1400"/>
              <a:buNone/>
              <a:defRPr sz="1400" b="1">
                <a:solidFill>
                  <a:schemeClr val="lt1"/>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78" name="Google Shape;178;g3a209526da8_4_177"/>
          <p:cNvSpPr txBox="1">
            <a:spLocks noGrp="1"/>
          </p:cNvSpPr>
          <p:nvPr>
            <p:ph type="body" idx="7"/>
          </p:nvPr>
        </p:nvSpPr>
        <p:spPr>
          <a:xfrm>
            <a:off x="3694176" y="5248656"/>
            <a:ext cx="1627500" cy="1042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chemeClr val="lt1"/>
              </a:buClr>
              <a:buSzPts val="1400"/>
              <a:buNone/>
              <a:defRPr sz="1400">
                <a:solidFill>
                  <a:schemeClr val="lt1"/>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79" name="Google Shape;179;g3a209526da8_4_177"/>
          <p:cNvSpPr txBox="1">
            <a:spLocks noGrp="1"/>
          </p:cNvSpPr>
          <p:nvPr>
            <p:ph type="body" idx="8"/>
          </p:nvPr>
        </p:nvSpPr>
        <p:spPr>
          <a:xfrm>
            <a:off x="5467044" y="4325692"/>
            <a:ext cx="1289400" cy="8139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5400"/>
              <a:buNone/>
              <a:defRPr sz="5400" b="1">
                <a:solidFill>
                  <a:schemeClr val="lt1"/>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80" name="Google Shape;180;g3a209526da8_4_177"/>
          <p:cNvSpPr txBox="1">
            <a:spLocks noGrp="1"/>
          </p:cNvSpPr>
          <p:nvPr>
            <p:ph type="body" idx="9"/>
          </p:nvPr>
        </p:nvSpPr>
        <p:spPr>
          <a:xfrm>
            <a:off x="5486400" y="4809744"/>
            <a:ext cx="1188600" cy="292500"/>
          </a:xfrm>
          <a:prstGeom prst="rect">
            <a:avLst/>
          </a:prstGeom>
          <a:solidFill>
            <a:srgbClr val="475735"/>
          </a:solid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Clr>
                <a:schemeClr val="lt1"/>
              </a:buClr>
              <a:buSzPts val="1400"/>
              <a:buNone/>
              <a:defRPr sz="1400" b="1">
                <a:solidFill>
                  <a:schemeClr val="lt1"/>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81" name="Google Shape;181;g3a209526da8_4_177"/>
          <p:cNvSpPr txBox="1">
            <a:spLocks noGrp="1"/>
          </p:cNvSpPr>
          <p:nvPr>
            <p:ph type="body" idx="13"/>
          </p:nvPr>
        </p:nvSpPr>
        <p:spPr>
          <a:xfrm>
            <a:off x="5486400" y="5248656"/>
            <a:ext cx="1627500" cy="1042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chemeClr val="lt1"/>
              </a:buClr>
              <a:buSzPts val="1400"/>
              <a:buNone/>
              <a:defRPr sz="1400">
                <a:solidFill>
                  <a:schemeClr val="lt1"/>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82" name="Google Shape;182;g3a209526da8_4_177"/>
          <p:cNvSpPr txBox="1">
            <a:spLocks noGrp="1"/>
          </p:cNvSpPr>
          <p:nvPr>
            <p:ph type="body" idx="14"/>
          </p:nvPr>
        </p:nvSpPr>
        <p:spPr>
          <a:xfrm>
            <a:off x="7179891" y="4325692"/>
            <a:ext cx="1289400" cy="8139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5400"/>
              <a:buNone/>
              <a:defRPr sz="5400" b="1">
                <a:solidFill>
                  <a:schemeClr val="lt1"/>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83" name="Google Shape;183;g3a209526da8_4_177"/>
          <p:cNvSpPr txBox="1">
            <a:spLocks noGrp="1"/>
          </p:cNvSpPr>
          <p:nvPr>
            <p:ph type="body" idx="15"/>
          </p:nvPr>
        </p:nvSpPr>
        <p:spPr>
          <a:xfrm>
            <a:off x="7214616" y="4809744"/>
            <a:ext cx="1188600" cy="292500"/>
          </a:xfrm>
          <a:prstGeom prst="rect">
            <a:avLst/>
          </a:prstGeom>
          <a:solidFill>
            <a:srgbClr val="475735"/>
          </a:solid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Clr>
                <a:schemeClr val="lt1"/>
              </a:buClr>
              <a:buSzPts val="1400"/>
              <a:buNone/>
              <a:defRPr sz="1400" b="1">
                <a:solidFill>
                  <a:schemeClr val="lt1"/>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84" name="Google Shape;184;g3a209526da8_4_177"/>
          <p:cNvSpPr txBox="1">
            <a:spLocks noGrp="1"/>
          </p:cNvSpPr>
          <p:nvPr>
            <p:ph type="body" idx="16"/>
          </p:nvPr>
        </p:nvSpPr>
        <p:spPr>
          <a:xfrm>
            <a:off x="7214616" y="5248656"/>
            <a:ext cx="1627500" cy="1042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chemeClr val="lt1"/>
              </a:buClr>
              <a:buSzPts val="1400"/>
              <a:buNone/>
              <a:defRPr sz="1400">
                <a:solidFill>
                  <a:schemeClr val="lt1"/>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85" name="Google Shape;185;g3a209526da8_4_177"/>
          <p:cNvSpPr txBox="1">
            <a:spLocks noGrp="1"/>
          </p:cNvSpPr>
          <p:nvPr>
            <p:ph type="body" idx="17"/>
          </p:nvPr>
        </p:nvSpPr>
        <p:spPr>
          <a:xfrm>
            <a:off x="8926395" y="4325692"/>
            <a:ext cx="1289400" cy="8139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5400"/>
              <a:buNone/>
              <a:defRPr sz="5400" b="1">
                <a:solidFill>
                  <a:schemeClr val="lt1"/>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86" name="Google Shape;186;g3a209526da8_4_177"/>
          <p:cNvSpPr txBox="1">
            <a:spLocks noGrp="1"/>
          </p:cNvSpPr>
          <p:nvPr>
            <p:ph type="body" idx="18"/>
          </p:nvPr>
        </p:nvSpPr>
        <p:spPr>
          <a:xfrm>
            <a:off x="8961120" y="4809744"/>
            <a:ext cx="1188600" cy="292500"/>
          </a:xfrm>
          <a:prstGeom prst="rect">
            <a:avLst/>
          </a:prstGeom>
          <a:solidFill>
            <a:srgbClr val="475735"/>
          </a:solid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Clr>
                <a:schemeClr val="lt1"/>
              </a:buClr>
              <a:buSzPts val="1400"/>
              <a:buNone/>
              <a:defRPr sz="1400" b="1">
                <a:solidFill>
                  <a:schemeClr val="lt1"/>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87" name="Google Shape;187;g3a209526da8_4_177"/>
          <p:cNvSpPr txBox="1">
            <a:spLocks noGrp="1"/>
          </p:cNvSpPr>
          <p:nvPr>
            <p:ph type="body" idx="19"/>
          </p:nvPr>
        </p:nvSpPr>
        <p:spPr>
          <a:xfrm>
            <a:off x="8951976" y="5248656"/>
            <a:ext cx="1627500" cy="1042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chemeClr val="lt1"/>
              </a:buClr>
              <a:buSzPts val="1400"/>
              <a:buNone/>
              <a:defRPr sz="1400">
                <a:solidFill>
                  <a:schemeClr val="lt1"/>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
        <p:cNvGrpSpPr/>
        <p:nvPr/>
      </p:nvGrpSpPr>
      <p:grpSpPr>
        <a:xfrm>
          <a:off x="0" y="0"/>
          <a:ext cx="0" cy="0"/>
          <a:chOff x="0" y="0"/>
          <a:chExt cx="0" cy="0"/>
        </a:xfrm>
      </p:grpSpPr>
      <p:sp>
        <p:nvSpPr>
          <p:cNvPr id="21" name="Google Shape;21;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2"/>
              </a:buClr>
              <a:buSzPts val="1800"/>
              <a:buChar char="•"/>
              <a:defRPr>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3" name="Google Shape;23;p3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2"/>
              </a:buClr>
              <a:buSzPts val="1800"/>
              <a:buChar char="•"/>
              <a:defRPr>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35"/>
          <p:cNvSpPr txBox="1">
            <a:spLocks noGrp="1"/>
          </p:cNvSpPr>
          <p:nvPr>
            <p:ph type="ftr" idx="11"/>
          </p:nvPr>
        </p:nvSpPr>
        <p:spPr>
          <a:xfrm>
            <a:off x="173736" y="6254496"/>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5"/>
          <p:cNvSpPr txBox="1">
            <a:spLocks noGrp="1"/>
          </p:cNvSpPr>
          <p:nvPr>
            <p:ph type="sldNum" idx="12"/>
          </p:nvPr>
        </p:nvSpPr>
        <p:spPr>
          <a:xfrm>
            <a:off x="11347704" y="6181344"/>
            <a:ext cx="670560" cy="676656"/>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marL="0" marR="0" lvl="1"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9pPr>
          </a:lstStyle>
          <a:p>
            <a:fld id="{00000000-1234-1234-1234-123412341234}"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accent3"/>
        </a:solidFill>
        <a:effectLst/>
      </p:bgPr>
    </p:bg>
    <p:spTree>
      <p:nvGrpSpPr>
        <p:cNvPr id="1" name="Shape 188"/>
        <p:cNvGrpSpPr/>
        <p:nvPr/>
      </p:nvGrpSpPr>
      <p:grpSpPr>
        <a:xfrm>
          <a:off x="0" y="0"/>
          <a:ext cx="0" cy="0"/>
          <a:chOff x="0" y="0"/>
          <a:chExt cx="0" cy="0"/>
        </a:xfrm>
      </p:grpSpPr>
      <p:sp>
        <p:nvSpPr>
          <p:cNvPr id="189" name="Google Shape;189;g3a209526da8_4_195"/>
          <p:cNvSpPr>
            <a:spLocks noGrp="1"/>
          </p:cNvSpPr>
          <p:nvPr>
            <p:ph type="pic" idx="2"/>
          </p:nvPr>
        </p:nvSpPr>
        <p:spPr>
          <a:xfrm>
            <a:off x="6096000" y="0"/>
            <a:ext cx="6096000" cy="6858000"/>
          </a:xfrm>
          <a:prstGeom prst="rect">
            <a:avLst/>
          </a:prstGeom>
          <a:solidFill>
            <a:srgbClr val="F2F2F2"/>
          </a:solidFill>
          <a:ln>
            <a:noFill/>
          </a:ln>
        </p:spPr>
      </p:sp>
      <p:sp>
        <p:nvSpPr>
          <p:cNvPr id="190" name="Google Shape;190;g3a209526da8_4_195"/>
          <p:cNvSpPr txBox="1">
            <a:spLocks noGrp="1"/>
          </p:cNvSpPr>
          <p:nvPr>
            <p:ph type="title"/>
          </p:nvPr>
        </p:nvSpPr>
        <p:spPr>
          <a:xfrm>
            <a:off x="502920" y="1728216"/>
            <a:ext cx="5074800" cy="37947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chemeClr val="lt1"/>
              </a:buClr>
              <a:buSzPts val="19900"/>
              <a:buFont typeface="Avenir"/>
              <a:buNone/>
              <a:defRPr sz="19900" b="1">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1" name="Google Shape;191;g3a209526da8_4_195"/>
          <p:cNvSpPr txBox="1">
            <a:spLocks noGrp="1"/>
          </p:cNvSpPr>
          <p:nvPr>
            <p:ph type="body" idx="1"/>
          </p:nvPr>
        </p:nvSpPr>
        <p:spPr>
          <a:xfrm>
            <a:off x="484632" y="4663440"/>
            <a:ext cx="4581000" cy="1500300"/>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2400"/>
              <a:buNone/>
              <a:defRPr sz="2400">
                <a:solidFill>
                  <a:schemeClr val="lt1"/>
                </a:solidFill>
                <a:latin typeface="EB Garamond"/>
                <a:ea typeface="EB Garamond"/>
                <a:cs typeface="EB Garamond"/>
                <a:sym typeface="EB Garamond"/>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92" name="Google Shape;192;g3a209526da8_4_195"/>
          <p:cNvSpPr txBox="1">
            <a:spLocks noGrp="1"/>
          </p:cNvSpPr>
          <p:nvPr>
            <p:ph type="body" idx="3"/>
          </p:nvPr>
        </p:nvSpPr>
        <p:spPr>
          <a:xfrm>
            <a:off x="1546496" y="1185487"/>
            <a:ext cx="3557100" cy="1453800"/>
          </a:xfrm>
          <a:prstGeom prst="rect">
            <a:avLst/>
          </a:prstGeom>
          <a:noFill/>
          <a:ln>
            <a:noFill/>
          </a:ln>
        </p:spPr>
        <p:txBody>
          <a:bodyPr spcFirstLastPara="1" wrap="square" lIns="91425" tIns="45700" rIns="91425" bIns="45700" anchor="b" anchorCtr="0">
            <a:noAutofit/>
          </a:bodyPr>
          <a:lstStyle>
            <a:lvl1pPr marL="457200" lvl="0" indent="-228600" algn="r">
              <a:lnSpc>
                <a:spcPct val="90000"/>
              </a:lnSpc>
              <a:spcBef>
                <a:spcPts val="1000"/>
              </a:spcBef>
              <a:spcAft>
                <a:spcPts val="0"/>
              </a:spcAft>
              <a:buClr>
                <a:schemeClr val="lt1"/>
              </a:buClr>
              <a:buSzPts val="5400"/>
              <a:buNone/>
              <a:defRPr sz="5400" b="1">
                <a:solidFill>
                  <a:schemeClr val="lt1"/>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Section Header">
  <p:cSld name="2_Section Header">
    <p:bg>
      <p:bgPr>
        <a:solidFill>
          <a:schemeClr val="dk2"/>
        </a:solidFill>
        <a:effectLst/>
      </p:bgPr>
    </p:bg>
    <p:spTree>
      <p:nvGrpSpPr>
        <p:cNvPr id="1" name="Shape 193"/>
        <p:cNvGrpSpPr/>
        <p:nvPr/>
      </p:nvGrpSpPr>
      <p:grpSpPr>
        <a:xfrm>
          <a:off x="0" y="0"/>
          <a:ext cx="0" cy="0"/>
          <a:chOff x="0" y="0"/>
          <a:chExt cx="0" cy="0"/>
        </a:xfrm>
      </p:grpSpPr>
      <p:sp>
        <p:nvSpPr>
          <p:cNvPr id="194" name="Google Shape;194;g3a209526da8_4_200"/>
          <p:cNvSpPr txBox="1">
            <a:spLocks noGrp="1"/>
          </p:cNvSpPr>
          <p:nvPr>
            <p:ph type="title"/>
          </p:nvPr>
        </p:nvSpPr>
        <p:spPr>
          <a:xfrm>
            <a:off x="7114032" y="1517904"/>
            <a:ext cx="4416600" cy="1572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5400"/>
              <a:buFont typeface="Avenir"/>
              <a:buNone/>
              <a:defRPr sz="5400" b="1">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5" name="Google Shape;195;g3a209526da8_4_200"/>
          <p:cNvSpPr>
            <a:spLocks noGrp="1"/>
          </p:cNvSpPr>
          <p:nvPr>
            <p:ph type="pic" idx="2"/>
          </p:nvPr>
        </p:nvSpPr>
        <p:spPr>
          <a:xfrm>
            <a:off x="0" y="0"/>
            <a:ext cx="6108300" cy="6858000"/>
          </a:xfrm>
          <a:prstGeom prst="rect">
            <a:avLst/>
          </a:prstGeom>
          <a:solidFill>
            <a:srgbClr val="F2F2F2"/>
          </a:solidFill>
          <a:ln>
            <a:noFill/>
          </a:ln>
        </p:spPr>
      </p:sp>
      <p:sp>
        <p:nvSpPr>
          <p:cNvPr id="196" name="Google Shape;196;g3a209526da8_4_200"/>
          <p:cNvSpPr txBox="1">
            <a:spLocks noGrp="1"/>
          </p:cNvSpPr>
          <p:nvPr>
            <p:ph type="ftr" idx="11"/>
          </p:nvPr>
        </p:nvSpPr>
        <p:spPr>
          <a:xfrm>
            <a:off x="173736" y="6254496"/>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g3a209526da8_4_200"/>
          <p:cNvSpPr txBox="1">
            <a:spLocks noGrp="1"/>
          </p:cNvSpPr>
          <p:nvPr>
            <p:ph type="body" idx="1"/>
          </p:nvPr>
        </p:nvSpPr>
        <p:spPr>
          <a:xfrm>
            <a:off x="7114032" y="3429000"/>
            <a:ext cx="4242900" cy="2349900"/>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0"/>
              </a:spcBef>
              <a:spcAft>
                <a:spcPts val="0"/>
              </a:spcAft>
              <a:buClr>
                <a:schemeClr val="lt1"/>
              </a:buClr>
              <a:buSzPts val="1400"/>
              <a:buNone/>
              <a:defRPr sz="1400">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198" name="Google Shape;198;g3a209526da8_4_200"/>
          <p:cNvSpPr/>
          <p:nvPr/>
        </p:nvSpPr>
        <p:spPr>
          <a:xfrm rot="10800000" flipH="1">
            <a:off x="11446035" y="6246039"/>
            <a:ext cx="487200" cy="45600"/>
          </a:xfrm>
          <a:prstGeom prst="rect">
            <a:avLst/>
          </a:prstGeom>
          <a:solidFill>
            <a:schemeClr val="lt1">
              <a:alpha val="7725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entury Gothic" panose="020B0502020202020204" pitchFamily="34" charset="0"/>
              <a:ea typeface="Avenir"/>
              <a:cs typeface="Avenir"/>
              <a:sym typeface="Avenir"/>
            </a:endParaRPr>
          </a:p>
        </p:txBody>
      </p:sp>
      <p:sp>
        <p:nvSpPr>
          <p:cNvPr id="199" name="Google Shape;199;g3a209526da8_4_200"/>
          <p:cNvSpPr txBox="1">
            <a:spLocks noGrp="1"/>
          </p:cNvSpPr>
          <p:nvPr>
            <p:ph type="sldNum" idx="12"/>
          </p:nvPr>
        </p:nvSpPr>
        <p:spPr>
          <a:xfrm>
            <a:off x="11347704" y="6181344"/>
            <a:ext cx="670500" cy="6768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marL="0" marR="0" lvl="1"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9pPr>
          </a:lstStyle>
          <a:p>
            <a:fld id="{00000000-1234-1234-1234-123412341234}"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200"/>
        <p:cNvGrpSpPr/>
        <p:nvPr/>
      </p:nvGrpSpPr>
      <p:grpSpPr>
        <a:xfrm>
          <a:off x="0" y="0"/>
          <a:ext cx="0" cy="0"/>
          <a:chOff x="0" y="0"/>
          <a:chExt cx="0" cy="0"/>
        </a:xfrm>
      </p:grpSpPr>
      <p:sp>
        <p:nvSpPr>
          <p:cNvPr id="201" name="Google Shape;201;g3a209526da8_4_207"/>
          <p:cNvSpPr>
            <a:spLocks noGrp="1"/>
          </p:cNvSpPr>
          <p:nvPr>
            <p:ph type="pic" idx="2"/>
          </p:nvPr>
        </p:nvSpPr>
        <p:spPr>
          <a:xfrm>
            <a:off x="0" y="-23150"/>
            <a:ext cx="12192000" cy="2898600"/>
          </a:xfrm>
          <a:prstGeom prst="rect">
            <a:avLst/>
          </a:prstGeom>
          <a:solidFill>
            <a:srgbClr val="6B834F"/>
          </a:solidFill>
          <a:ln>
            <a:noFill/>
          </a:ln>
        </p:spPr>
      </p:sp>
      <p:sp>
        <p:nvSpPr>
          <p:cNvPr id="202" name="Google Shape;202;g3a209526da8_4_207"/>
          <p:cNvSpPr txBox="1">
            <a:spLocks noGrp="1"/>
          </p:cNvSpPr>
          <p:nvPr>
            <p:ph type="title"/>
          </p:nvPr>
        </p:nvSpPr>
        <p:spPr>
          <a:xfrm>
            <a:off x="877824" y="347472"/>
            <a:ext cx="6611100" cy="14538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5400"/>
              <a:buFont typeface="Avenir"/>
              <a:buNone/>
              <a:defRPr sz="5400" b="1">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03" name="Google Shape;203;g3a209526da8_4_207"/>
          <p:cNvSpPr txBox="1">
            <a:spLocks noGrp="1"/>
          </p:cNvSpPr>
          <p:nvPr>
            <p:ph type="body" idx="1"/>
          </p:nvPr>
        </p:nvSpPr>
        <p:spPr>
          <a:xfrm>
            <a:off x="877824" y="1773936"/>
            <a:ext cx="4041600" cy="106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2400"/>
              <a:buNone/>
              <a:defRPr sz="2400">
                <a:solidFill>
                  <a:schemeClr val="lt1"/>
                </a:solidFill>
                <a:latin typeface="EB Garamond"/>
                <a:ea typeface="EB Garamond"/>
                <a:cs typeface="EB Garamond"/>
                <a:sym typeface="EB Garamond"/>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4" name="Google Shape;204;g3a209526da8_4_207"/>
          <p:cNvSpPr txBox="1">
            <a:spLocks noGrp="1"/>
          </p:cNvSpPr>
          <p:nvPr>
            <p:ph type="body" idx="3"/>
          </p:nvPr>
        </p:nvSpPr>
        <p:spPr>
          <a:xfrm>
            <a:off x="877824" y="3328416"/>
            <a:ext cx="9957900" cy="402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chemeClr val="dk2"/>
              </a:buClr>
              <a:buSzPts val="1800"/>
              <a:buNone/>
              <a:defRPr sz="1800">
                <a:solidFill>
                  <a:schemeClr val="dk2"/>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05" name="Google Shape;205;g3a209526da8_4_207"/>
          <p:cNvSpPr txBox="1">
            <a:spLocks noGrp="1"/>
          </p:cNvSpPr>
          <p:nvPr>
            <p:ph type="body" idx="4"/>
          </p:nvPr>
        </p:nvSpPr>
        <p:spPr>
          <a:xfrm>
            <a:off x="877824" y="4096512"/>
            <a:ext cx="1673400" cy="292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2"/>
              </a:buClr>
              <a:buSzPts val="1400"/>
              <a:buNone/>
              <a:defRPr sz="1400" b="1">
                <a:solidFill>
                  <a:schemeClr val="dk2"/>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06" name="Google Shape;206;g3a209526da8_4_207"/>
          <p:cNvSpPr txBox="1">
            <a:spLocks noGrp="1"/>
          </p:cNvSpPr>
          <p:nvPr>
            <p:ph type="body" idx="5"/>
          </p:nvPr>
        </p:nvSpPr>
        <p:spPr>
          <a:xfrm>
            <a:off x="2660904" y="4096512"/>
            <a:ext cx="1673400" cy="292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2"/>
              </a:buClr>
              <a:buSzPts val="1400"/>
              <a:buNone/>
              <a:defRPr sz="1400" b="1">
                <a:solidFill>
                  <a:schemeClr val="dk2"/>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07" name="Google Shape;207;g3a209526da8_4_207"/>
          <p:cNvSpPr txBox="1">
            <a:spLocks noGrp="1"/>
          </p:cNvSpPr>
          <p:nvPr>
            <p:ph type="body" idx="6"/>
          </p:nvPr>
        </p:nvSpPr>
        <p:spPr>
          <a:xfrm>
            <a:off x="4462272" y="4096512"/>
            <a:ext cx="1673400" cy="292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2"/>
              </a:buClr>
              <a:buSzPts val="1400"/>
              <a:buNone/>
              <a:defRPr sz="1400" b="1">
                <a:solidFill>
                  <a:schemeClr val="dk2"/>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08" name="Google Shape;208;g3a209526da8_4_207"/>
          <p:cNvSpPr txBox="1">
            <a:spLocks noGrp="1"/>
          </p:cNvSpPr>
          <p:nvPr>
            <p:ph type="body" idx="7"/>
          </p:nvPr>
        </p:nvSpPr>
        <p:spPr>
          <a:xfrm>
            <a:off x="6227064" y="4096512"/>
            <a:ext cx="1673400" cy="292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2"/>
              </a:buClr>
              <a:buSzPts val="1400"/>
              <a:buNone/>
              <a:defRPr sz="1400" b="1">
                <a:solidFill>
                  <a:schemeClr val="dk2"/>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09" name="Google Shape;209;g3a209526da8_4_207"/>
          <p:cNvSpPr txBox="1">
            <a:spLocks noGrp="1"/>
          </p:cNvSpPr>
          <p:nvPr>
            <p:ph type="body" idx="8"/>
          </p:nvPr>
        </p:nvSpPr>
        <p:spPr>
          <a:xfrm>
            <a:off x="8001000" y="4096512"/>
            <a:ext cx="1673400" cy="292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2"/>
              </a:buClr>
              <a:buSzPts val="1400"/>
              <a:buNone/>
              <a:defRPr sz="1400" b="1">
                <a:solidFill>
                  <a:schemeClr val="dk2"/>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10" name="Google Shape;210;g3a209526da8_4_207"/>
          <p:cNvSpPr txBox="1">
            <a:spLocks noGrp="1"/>
          </p:cNvSpPr>
          <p:nvPr>
            <p:ph type="body" idx="9"/>
          </p:nvPr>
        </p:nvSpPr>
        <p:spPr>
          <a:xfrm>
            <a:off x="877824" y="4535424"/>
            <a:ext cx="1673400" cy="1042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chemeClr val="dk2"/>
              </a:buClr>
              <a:buSzPts val="1400"/>
              <a:buNone/>
              <a:defRPr sz="1400">
                <a:solidFill>
                  <a:schemeClr val="dk2"/>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11" name="Google Shape;211;g3a209526da8_4_207"/>
          <p:cNvSpPr txBox="1">
            <a:spLocks noGrp="1"/>
          </p:cNvSpPr>
          <p:nvPr>
            <p:ph type="body" idx="13"/>
          </p:nvPr>
        </p:nvSpPr>
        <p:spPr>
          <a:xfrm>
            <a:off x="2660904" y="4535424"/>
            <a:ext cx="1673400" cy="1042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chemeClr val="dk2"/>
              </a:buClr>
              <a:buSzPts val="1400"/>
              <a:buNone/>
              <a:defRPr sz="1400">
                <a:solidFill>
                  <a:schemeClr val="dk2"/>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12" name="Google Shape;212;g3a209526da8_4_207"/>
          <p:cNvSpPr txBox="1">
            <a:spLocks noGrp="1"/>
          </p:cNvSpPr>
          <p:nvPr>
            <p:ph type="body" idx="14"/>
          </p:nvPr>
        </p:nvSpPr>
        <p:spPr>
          <a:xfrm>
            <a:off x="4462272" y="4535424"/>
            <a:ext cx="1673400" cy="1042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chemeClr val="dk2"/>
              </a:buClr>
              <a:buSzPts val="1400"/>
              <a:buNone/>
              <a:defRPr sz="1400">
                <a:solidFill>
                  <a:schemeClr val="dk2"/>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13" name="Google Shape;213;g3a209526da8_4_207"/>
          <p:cNvSpPr txBox="1">
            <a:spLocks noGrp="1"/>
          </p:cNvSpPr>
          <p:nvPr>
            <p:ph type="body" idx="15"/>
          </p:nvPr>
        </p:nvSpPr>
        <p:spPr>
          <a:xfrm>
            <a:off x="6227064" y="4535424"/>
            <a:ext cx="1673400" cy="1042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chemeClr val="dk2"/>
              </a:buClr>
              <a:buSzPts val="1400"/>
              <a:buNone/>
              <a:defRPr sz="1400">
                <a:solidFill>
                  <a:schemeClr val="dk2"/>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14" name="Google Shape;214;g3a209526da8_4_207"/>
          <p:cNvSpPr txBox="1">
            <a:spLocks noGrp="1"/>
          </p:cNvSpPr>
          <p:nvPr>
            <p:ph type="body" idx="16"/>
          </p:nvPr>
        </p:nvSpPr>
        <p:spPr>
          <a:xfrm>
            <a:off x="8001000" y="4535424"/>
            <a:ext cx="1673400" cy="1042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chemeClr val="dk2"/>
              </a:buClr>
              <a:buSzPts val="1400"/>
              <a:buNone/>
              <a:defRPr sz="1400">
                <a:solidFill>
                  <a:schemeClr val="dk2"/>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15" name="Google Shape;215;g3a209526da8_4_207"/>
          <p:cNvSpPr txBox="1">
            <a:spLocks noGrp="1"/>
          </p:cNvSpPr>
          <p:nvPr>
            <p:ph type="ftr" idx="11"/>
          </p:nvPr>
        </p:nvSpPr>
        <p:spPr>
          <a:xfrm>
            <a:off x="173736" y="6254496"/>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g3a209526da8_4_207"/>
          <p:cNvSpPr txBox="1">
            <a:spLocks noGrp="1"/>
          </p:cNvSpPr>
          <p:nvPr>
            <p:ph type="sldNum" idx="12"/>
          </p:nvPr>
        </p:nvSpPr>
        <p:spPr>
          <a:xfrm>
            <a:off x="11347704" y="6181344"/>
            <a:ext cx="670500" cy="6768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marL="0" marR="0" lvl="1"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9pPr>
          </a:lstStyle>
          <a:p>
            <a:fld id="{00000000-1234-1234-1234-123412341234}"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chemeClr val="dk2"/>
        </a:solidFill>
        <a:effectLst/>
      </p:bgPr>
    </p:bg>
    <p:spTree>
      <p:nvGrpSpPr>
        <p:cNvPr id="1" name="Shape 217"/>
        <p:cNvGrpSpPr/>
        <p:nvPr/>
      </p:nvGrpSpPr>
      <p:grpSpPr>
        <a:xfrm>
          <a:off x="0" y="0"/>
          <a:ext cx="0" cy="0"/>
          <a:chOff x="0" y="0"/>
          <a:chExt cx="0" cy="0"/>
        </a:xfrm>
      </p:grpSpPr>
      <p:sp>
        <p:nvSpPr>
          <p:cNvPr id="218" name="Google Shape;218;g3a209526da8_4_224"/>
          <p:cNvSpPr txBox="1">
            <a:spLocks noGrp="1"/>
          </p:cNvSpPr>
          <p:nvPr>
            <p:ph type="title"/>
          </p:nvPr>
        </p:nvSpPr>
        <p:spPr>
          <a:xfrm>
            <a:off x="877824" y="347472"/>
            <a:ext cx="3557100" cy="14538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5400"/>
              <a:buFont typeface="Avenir"/>
              <a:buNone/>
              <a:defRPr sz="5400" b="1">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9" name="Google Shape;219;g3a209526da8_4_224"/>
          <p:cNvSpPr txBox="1">
            <a:spLocks noGrp="1"/>
          </p:cNvSpPr>
          <p:nvPr>
            <p:ph type="body" idx="1"/>
          </p:nvPr>
        </p:nvSpPr>
        <p:spPr>
          <a:xfrm>
            <a:off x="877824" y="1773936"/>
            <a:ext cx="4041600" cy="106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2400"/>
              <a:buNone/>
              <a:defRPr sz="2400">
                <a:solidFill>
                  <a:schemeClr val="lt1"/>
                </a:solidFill>
                <a:latin typeface="EB Garamond"/>
                <a:ea typeface="EB Garamond"/>
                <a:cs typeface="EB Garamond"/>
                <a:sym typeface="EB Garamond"/>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0" name="Google Shape;220;g3a209526da8_4_224"/>
          <p:cNvSpPr txBox="1">
            <a:spLocks noGrp="1"/>
          </p:cNvSpPr>
          <p:nvPr>
            <p:ph type="body" idx="2"/>
          </p:nvPr>
        </p:nvSpPr>
        <p:spPr>
          <a:xfrm>
            <a:off x="877824" y="2587752"/>
            <a:ext cx="10213800" cy="3145500"/>
          </a:xfrm>
          <a:prstGeom prst="rect">
            <a:avLst/>
          </a:prstGeom>
          <a:noFill/>
          <a:ln>
            <a:noFill/>
          </a:ln>
        </p:spPr>
        <p:txBody>
          <a:bodyPr spcFirstLastPara="1" wrap="square" lIns="91425" tIns="45700" rIns="91425" bIns="45700" anchor="t" anchorCtr="0">
            <a:noAutofit/>
          </a:bodyPr>
          <a:lstStyle>
            <a:lvl1pPr marL="457200" lvl="0" indent="-330200" algn="l">
              <a:lnSpc>
                <a:spcPct val="90000"/>
              </a:lnSpc>
              <a:spcBef>
                <a:spcPts val="1000"/>
              </a:spcBef>
              <a:spcAft>
                <a:spcPts val="0"/>
              </a:spcAft>
              <a:buClr>
                <a:schemeClr val="lt1"/>
              </a:buClr>
              <a:buSzPts val="1600"/>
              <a:buChar char="•"/>
              <a:defRPr sz="1600">
                <a:solidFill>
                  <a:schemeClr val="lt1"/>
                </a:solidFill>
                <a:latin typeface="Century Gothic" panose="020B0502020202020204" pitchFamily="34" charset="0"/>
              </a:defRPr>
            </a:lvl1pPr>
            <a:lvl2pPr marL="914400" lvl="1" indent="-317500" algn="l">
              <a:lnSpc>
                <a:spcPct val="90000"/>
              </a:lnSpc>
              <a:spcBef>
                <a:spcPts val="500"/>
              </a:spcBef>
              <a:spcAft>
                <a:spcPts val="0"/>
              </a:spcAft>
              <a:buClr>
                <a:schemeClr val="lt1"/>
              </a:buClr>
              <a:buSzPts val="1400"/>
              <a:buChar char="•"/>
              <a:defRPr sz="1400">
                <a:solidFill>
                  <a:schemeClr val="lt1"/>
                </a:solidFill>
              </a:defRPr>
            </a:lvl2pPr>
            <a:lvl3pPr marL="1371600" lvl="2" indent="-304800" algn="l">
              <a:lnSpc>
                <a:spcPct val="90000"/>
              </a:lnSpc>
              <a:spcBef>
                <a:spcPts val="500"/>
              </a:spcBef>
              <a:spcAft>
                <a:spcPts val="0"/>
              </a:spcAft>
              <a:buClr>
                <a:schemeClr val="lt1"/>
              </a:buClr>
              <a:buSzPts val="1200"/>
              <a:buChar char="•"/>
              <a:defRPr sz="1200">
                <a:solidFill>
                  <a:schemeClr val="lt1"/>
                </a:solidFill>
              </a:defRPr>
            </a:lvl3pPr>
            <a:lvl4pPr marL="1828800" lvl="3" indent="-298450" algn="l">
              <a:lnSpc>
                <a:spcPct val="90000"/>
              </a:lnSpc>
              <a:spcBef>
                <a:spcPts val="500"/>
              </a:spcBef>
              <a:spcAft>
                <a:spcPts val="0"/>
              </a:spcAft>
              <a:buClr>
                <a:schemeClr val="lt1"/>
              </a:buClr>
              <a:buSzPts val="1100"/>
              <a:buChar char="•"/>
              <a:defRPr sz="1100">
                <a:solidFill>
                  <a:schemeClr val="lt1"/>
                </a:solidFill>
              </a:defRPr>
            </a:lvl4pPr>
            <a:lvl5pPr marL="2286000" lvl="4" indent="-298450" algn="l">
              <a:lnSpc>
                <a:spcPct val="90000"/>
              </a:lnSpc>
              <a:spcBef>
                <a:spcPts val="500"/>
              </a:spcBef>
              <a:spcAft>
                <a:spcPts val="0"/>
              </a:spcAft>
              <a:buClr>
                <a:schemeClr val="lt1"/>
              </a:buClr>
              <a:buSzPts val="1100"/>
              <a:buChar char="•"/>
              <a:defRPr sz="11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21" name="Google Shape;221;g3a209526da8_4_224"/>
          <p:cNvSpPr>
            <a:spLocks noGrp="1"/>
          </p:cNvSpPr>
          <p:nvPr>
            <p:ph type="pic" idx="3"/>
          </p:nvPr>
        </p:nvSpPr>
        <p:spPr>
          <a:xfrm>
            <a:off x="0" y="6007608"/>
            <a:ext cx="12192000" cy="850500"/>
          </a:xfrm>
          <a:prstGeom prst="rect">
            <a:avLst/>
          </a:prstGeom>
          <a:solidFill>
            <a:srgbClr val="6B834F"/>
          </a:solidFill>
          <a:ln>
            <a:noFill/>
          </a:ln>
        </p:spPr>
      </p:sp>
      <p:sp>
        <p:nvSpPr>
          <p:cNvPr id="222" name="Google Shape;222;g3a209526da8_4_224"/>
          <p:cNvSpPr txBox="1">
            <a:spLocks noGrp="1"/>
          </p:cNvSpPr>
          <p:nvPr>
            <p:ph type="ftr" idx="11"/>
          </p:nvPr>
        </p:nvSpPr>
        <p:spPr>
          <a:xfrm>
            <a:off x="173736" y="6276547"/>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g3a209526da8_4_224"/>
          <p:cNvSpPr txBox="1">
            <a:spLocks noGrp="1"/>
          </p:cNvSpPr>
          <p:nvPr>
            <p:ph type="sldNum" idx="12"/>
          </p:nvPr>
        </p:nvSpPr>
        <p:spPr>
          <a:xfrm>
            <a:off x="11347704" y="6181344"/>
            <a:ext cx="670500" cy="6768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marL="0" marR="0" lvl="1"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9pPr>
          </a:lstStyle>
          <a:p>
            <a:fld id="{00000000-1234-1234-1234-123412341234}" type="slidenum">
              <a:rPr lang="en-US" smtClean="0"/>
              <a:pPr/>
              <a:t>‹#›</a:t>
            </a:fld>
            <a:endParaRPr lang="en-US" dirty="0"/>
          </a:p>
        </p:txBody>
      </p:sp>
      <p:sp>
        <p:nvSpPr>
          <p:cNvPr id="224" name="Google Shape;224;g3a209526da8_4_224"/>
          <p:cNvSpPr/>
          <p:nvPr/>
        </p:nvSpPr>
        <p:spPr>
          <a:xfrm rot="10800000" flipH="1">
            <a:off x="11446035" y="6246039"/>
            <a:ext cx="487200" cy="45600"/>
          </a:xfrm>
          <a:prstGeom prst="rect">
            <a:avLst/>
          </a:prstGeom>
          <a:solidFill>
            <a:schemeClr val="lt1">
              <a:alpha val="7725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entury Gothic" panose="020B0502020202020204" pitchFamily="34" charset="0"/>
              <a:ea typeface="Avenir"/>
              <a:cs typeface="Avenir"/>
              <a:sym typeface="Aveni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225"/>
        <p:cNvGrpSpPr/>
        <p:nvPr/>
      </p:nvGrpSpPr>
      <p:grpSpPr>
        <a:xfrm>
          <a:off x="0" y="0"/>
          <a:ext cx="0" cy="0"/>
          <a:chOff x="0" y="0"/>
          <a:chExt cx="0" cy="0"/>
        </a:xfrm>
      </p:grpSpPr>
      <p:sp>
        <p:nvSpPr>
          <p:cNvPr id="226" name="Google Shape;226;g3a209526da8_4_232"/>
          <p:cNvSpPr>
            <a:spLocks noGrp="1"/>
          </p:cNvSpPr>
          <p:nvPr>
            <p:ph type="pic" idx="2"/>
          </p:nvPr>
        </p:nvSpPr>
        <p:spPr>
          <a:xfrm>
            <a:off x="6467856" y="0"/>
            <a:ext cx="5724000" cy="4224600"/>
          </a:xfrm>
          <a:prstGeom prst="rect">
            <a:avLst/>
          </a:prstGeom>
          <a:noFill/>
          <a:ln>
            <a:noFill/>
          </a:ln>
        </p:spPr>
      </p:sp>
      <p:sp>
        <p:nvSpPr>
          <p:cNvPr id="227" name="Google Shape;227;g3a209526da8_4_232"/>
          <p:cNvSpPr txBox="1">
            <a:spLocks noGrp="1"/>
          </p:cNvSpPr>
          <p:nvPr>
            <p:ph type="title"/>
          </p:nvPr>
        </p:nvSpPr>
        <p:spPr>
          <a:xfrm>
            <a:off x="877824" y="347472"/>
            <a:ext cx="6611100" cy="14538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2"/>
              </a:buClr>
              <a:buSzPts val="5400"/>
              <a:buFont typeface="Avenir"/>
              <a:buNone/>
              <a:defRPr sz="5400" b="1">
                <a:solidFill>
                  <a:schemeClr val="dk2"/>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28" name="Google Shape;228;g3a209526da8_4_232"/>
          <p:cNvSpPr txBox="1">
            <a:spLocks noGrp="1"/>
          </p:cNvSpPr>
          <p:nvPr>
            <p:ph type="body" idx="1"/>
          </p:nvPr>
        </p:nvSpPr>
        <p:spPr>
          <a:xfrm>
            <a:off x="877824" y="1773936"/>
            <a:ext cx="4041600" cy="106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2"/>
              </a:buClr>
              <a:buSzPts val="2400"/>
              <a:buNone/>
              <a:defRPr sz="2400">
                <a:solidFill>
                  <a:schemeClr val="dk2"/>
                </a:solidFill>
                <a:latin typeface="EB Garamond"/>
                <a:ea typeface="EB Garamond"/>
                <a:cs typeface="EB Garamond"/>
                <a:sym typeface="EB Garamond"/>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9" name="Google Shape;229;g3a209526da8_4_232"/>
          <p:cNvSpPr txBox="1">
            <a:spLocks noGrp="1"/>
          </p:cNvSpPr>
          <p:nvPr>
            <p:ph type="body" idx="3"/>
          </p:nvPr>
        </p:nvSpPr>
        <p:spPr>
          <a:xfrm>
            <a:off x="877824" y="2761488"/>
            <a:ext cx="2615100" cy="292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2"/>
              </a:buClr>
              <a:buSzPts val="1400"/>
              <a:buNone/>
              <a:defRPr sz="1400" b="1">
                <a:solidFill>
                  <a:schemeClr val="dk2"/>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30" name="Google Shape;230;g3a209526da8_4_232"/>
          <p:cNvSpPr txBox="1">
            <a:spLocks noGrp="1"/>
          </p:cNvSpPr>
          <p:nvPr>
            <p:ph type="body" idx="4"/>
          </p:nvPr>
        </p:nvSpPr>
        <p:spPr>
          <a:xfrm>
            <a:off x="4818888" y="2761488"/>
            <a:ext cx="2615100" cy="292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2"/>
              </a:buClr>
              <a:buSzPts val="1400"/>
              <a:buNone/>
              <a:defRPr sz="1400" b="1">
                <a:solidFill>
                  <a:schemeClr val="dk2"/>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31" name="Google Shape;231;g3a209526da8_4_232"/>
          <p:cNvSpPr txBox="1">
            <a:spLocks noGrp="1"/>
          </p:cNvSpPr>
          <p:nvPr>
            <p:ph type="body" idx="5"/>
          </p:nvPr>
        </p:nvSpPr>
        <p:spPr>
          <a:xfrm>
            <a:off x="8723376" y="2761488"/>
            <a:ext cx="2615100" cy="292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2"/>
              </a:buClr>
              <a:buSzPts val="1400"/>
              <a:buNone/>
              <a:defRPr sz="1400" b="1">
                <a:solidFill>
                  <a:schemeClr val="dk2"/>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32" name="Google Shape;232;g3a209526da8_4_232"/>
          <p:cNvSpPr txBox="1">
            <a:spLocks noGrp="1"/>
          </p:cNvSpPr>
          <p:nvPr>
            <p:ph type="body" idx="6"/>
          </p:nvPr>
        </p:nvSpPr>
        <p:spPr>
          <a:xfrm>
            <a:off x="877824" y="3264061"/>
            <a:ext cx="2615100" cy="2313900"/>
          </a:xfrm>
          <a:prstGeom prst="rect">
            <a:avLst/>
          </a:prstGeom>
          <a:noFill/>
          <a:ln>
            <a:noFill/>
          </a:ln>
        </p:spPr>
        <p:txBody>
          <a:bodyPr spcFirstLastPara="1" wrap="square" lIns="91425" tIns="45700" rIns="91425" bIns="45700" anchor="t" anchorCtr="0">
            <a:noAutofit/>
          </a:bodyPr>
          <a:lstStyle>
            <a:lvl1pPr marL="457200" lvl="0" indent="-317500" algn="l">
              <a:lnSpc>
                <a:spcPct val="100000"/>
              </a:lnSpc>
              <a:spcBef>
                <a:spcPts val="0"/>
              </a:spcBef>
              <a:spcAft>
                <a:spcPts val="0"/>
              </a:spcAft>
              <a:buClr>
                <a:schemeClr val="dk2"/>
              </a:buClr>
              <a:buSzPts val="1400"/>
              <a:buFont typeface="Arial"/>
              <a:buChar char="•"/>
              <a:defRPr sz="1400">
                <a:solidFill>
                  <a:schemeClr val="dk2"/>
                </a:solidFill>
                <a:latin typeface="Century Gothic" panose="020B0502020202020204" pitchFamily="34" charset="0"/>
              </a:defRPr>
            </a:lvl1pPr>
            <a:lvl2pPr marL="914400" lvl="1" indent="-342900" algn="l">
              <a:lnSpc>
                <a:spcPct val="90000"/>
              </a:lnSpc>
              <a:spcBef>
                <a:spcPts val="6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33" name="Google Shape;233;g3a209526da8_4_232"/>
          <p:cNvSpPr txBox="1">
            <a:spLocks noGrp="1"/>
          </p:cNvSpPr>
          <p:nvPr>
            <p:ph type="body" idx="7"/>
          </p:nvPr>
        </p:nvSpPr>
        <p:spPr>
          <a:xfrm>
            <a:off x="4818888" y="3264061"/>
            <a:ext cx="2615100" cy="2313900"/>
          </a:xfrm>
          <a:prstGeom prst="rect">
            <a:avLst/>
          </a:prstGeom>
          <a:noFill/>
          <a:ln>
            <a:noFill/>
          </a:ln>
        </p:spPr>
        <p:txBody>
          <a:bodyPr spcFirstLastPara="1" wrap="square" lIns="91425" tIns="45700" rIns="91425" bIns="45700" anchor="t" anchorCtr="0">
            <a:noAutofit/>
          </a:bodyPr>
          <a:lstStyle>
            <a:lvl1pPr marL="457200" lvl="0" indent="-317500" algn="l">
              <a:lnSpc>
                <a:spcPct val="100000"/>
              </a:lnSpc>
              <a:spcBef>
                <a:spcPts val="0"/>
              </a:spcBef>
              <a:spcAft>
                <a:spcPts val="0"/>
              </a:spcAft>
              <a:buClr>
                <a:schemeClr val="dk2"/>
              </a:buClr>
              <a:buSzPts val="1400"/>
              <a:buFont typeface="Arial"/>
              <a:buChar char="•"/>
              <a:defRPr sz="1400">
                <a:solidFill>
                  <a:schemeClr val="dk2"/>
                </a:solidFill>
                <a:latin typeface="Century Gothic" panose="020B0502020202020204" pitchFamily="34" charset="0"/>
              </a:defRPr>
            </a:lvl1pPr>
            <a:lvl2pPr marL="914400" lvl="1" indent="-342900" algn="l">
              <a:lnSpc>
                <a:spcPct val="90000"/>
              </a:lnSpc>
              <a:spcBef>
                <a:spcPts val="6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34" name="Google Shape;234;g3a209526da8_4_232"/>
          <p:cNvSpPr txBox="1">
            <a:spLocks noGrp="1"/>
          </p:cNvSpPr>
          <p:nvPr>
            <p:ph type="body" idx="8"/>
          </p:nvPr>
        </p:nvSpPr>
        <p:spPr>
          <a:xfrm>
            <a:off x="8723376" y="3264061"/>
            <a:ext cx="2615100" cy="2313900"/>
          </a:xfrm>
          <a:prstGeom prst="rect">
            <a:avLst/>
          </a:prstGeom>
          <a:noFill/>
          <a:ln>
            <a:noFill/>
          </a:ln>
        </p:spPr>
        <p:txBody>
          <a:bodyPr spcFirstLastPara="1" wrap="square" lIns="91425" tIns="45700" rIns="91425" bIns="45700" anchor="t" anchorCtr="0">
            <a:noAutofit/>
          </a:bodyPr>
          <a:lstStyle>
            <a:lvl1pPr marL="457200" lvl="0" indent="-317500" algn="l">
              <a:lnSpc>
                <a:spcPct val="100000"/>
              </a:lnSpc>
              <a:spcBef>
                <a:spcPts val="0"/>
              </a:spcBef>
              <a:spcAft>
                <a:spcPts val="0"/>
              </a:spcAft>
              <a:buClr>
                <a:schemeClr val="dk2"/>
              </a:buClr>
              <a:buSzPts val="1400"/>
              <a:buFont typeface="Arial"/>
              <a:buChar char="•"/>
              <a:defRPr sz="1400">
                <a:solidFill>
                  <a:schemeClr val="dk2"/>
                </a:solidFill>
                <a:latin typeface="Century Gothic" panose="020B0502020202020204" pitchFamily="34" charset="0"/>
              </a:defRPr>
            </a:lvl1pPr>
            <a:lvl2pPr marL="914400" lvl="1" indent="-342900" algn="l">
              <a:lnSpc>
                <a:spcPct val="90000"/>
              </a:lnSpc>
              <a:spcBef>
                <a:spcPts val="6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35" name="Google Shape;235;g3a209526da8_4_232"/>
          <p:cNvSpPr txBox="1">
            <a:spLocks noGrp="1"/>
          </p:cNvSpPr>
          <p:nvPr>
            <p:ph type="ftr" idx="11"/>
          </p:nvPr>
        </p:nvSpPr>
        <p:spPr>
          <a:xfrm>
            <a:off x="173736" y="6254496"/>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6" name="Google Shape;236;g3a209526da8_4_232"/>
          <p:cNvSpPr txBox="1">
            <a:spLocks noGrp="1"/>
          </p:cNvSpPr>
          <p:nvPr>
            <p:ph type="sldNum" idx="12"/>
          </p:nvPr>
        </p:nvSpPr>
        <p:spPr>
          <a:xfrm>
            <a:off x="11347704" y="6181344"/>
            <a:ext cx="670500" cy="6768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marL="0" marR="0" lvl="1"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9pPr>
          </a:lstStyle>
          <a:p>
            <a:fld id="{00000000-1234-1234-1234-123412341234}"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chemeClr val="accent4"/>
        </a:solidFill>
        <a:effectLst/>
      </p:bgPr>
    </p:bg>
    <p:spTree>
      <p:nvGrpSpPr>
        <p:cNvPr id="1" name="Shape 237"/>
        <p:cNvGrpSpPr/>
        <p:nvPr/>
      </p:nvGrpSpPr>
      <p:grpSpPr>
        <a:xfrm>
          <a:off x="0" y="0"/>
          <a:ext cx="0" cy="0"/>
          <a:chOff x="0" y="0"/>
          <a:chExt cx="0" cy="0"/>
        </a:xfrm>
      </p:grpSpPr>
      <p:sp>
        <p:nvSpPr>
          <p:cNvPr id="238" name="Google Shape;238;g3a209526da8_4_244"/>
          <p:cNvSpPr>
            <a:spLocks noGrp="1"/>
          </p:cNvSpPr>
          <p:nvPr>
            <p:ph type="pic" idx="2"/>
          </p:nvPr>
        </p:nvSpPr>
        <p:spPr>
          <a:xfrm>
            <a:off x="0" y="4087368"/>
            <a:ext cx="12192000" cy="2770500"/>
          </a:xfrm>
          <a:prstGeom prst="rect">
            <a:avLst/>
          </a:prstGeom>
          <a:noFill/>
          <a:ln>
            <a:noFill/>
          </a:ln>
        </p:spPr>
      </p:sp>
      <p:sp>
        <p:nvSpPr>
          <p:cNvPr id="239" name="Google Shape;239;g3a209526da8_4_244"/>
          <p:cNvSpPr txBox="1">
            <a:spLocks noGrp="1"/>
          </p:cNvSpPr>
          <p:nvPr>
            <p:ph type="title"/>
          </p:nvPr>
        </p:nvSpPr>
        <p:spPr>
          <a:xfrm>
            <a:off x="877824" y="347472"/>
            <a:ext cx="3557100" cy="14538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5400"/>
              <a:buFont typeface="Avenir"/>
              <a:buNone/>
              <a:defRPr sz="5400" b="1">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40" name="Google Shape;240;g3a209526da8_4_244"/>
          <p:cNvSpPr txBox="1">
            <a:spLocks noGrp="1"/>
          </p:cNvSpPr>
          <p:nvPr>
            <p:ph type="body" idx="1"/>
          </p:nvPr>
        </p:nvSpPr>
        <p:spPr>
          <a:xfrm>
            <a:off x="877824" y="1773936"/>
            <a:ext cx="4041600" cy="106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2400"/>
              <a:buNone/>
              <a:defRPr sz="2400">
                <a:solidFill>
                  <a:schemeClr val="lt1"/>
                </a:solidFill>
                <a:latin typeface="EB Garamond"/>
                <a:ea typeface="EB Garamond"/>
                <a:cs typeface="EB Garamond"/>
                <a:sym typeface="EB Garamond"/>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1" name="Google Shape;241;g3a209526da8_4_244"/>
          <p:cNvSpPr txBox="1">
            <a:spLocks noGrp="1"/>
          </p:cNvSpPr>
          <p:nvPr>
            <p:ph type="body" idx="3"/>
          </p:nvPr>
        </p:nvSpPr>
        <p:spPr>
          <a:xfrm>
            <a:off x="6007608" y="1005840"/>
            <a:ext cx="4160400" cy="2925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1400"/>
              <a:buNone/>
              <a:defRPr sz="1400" b="1">
                <a:solidFill>
                  <a:schemeClr val="lt1"/>
                </a:solidFill>
                <a:latin typeface="Century Gothic" panose="020B0502020202020204" pitchFamily="34" charset="0"/>
              </a:defRPr>
            </a:lvl1pPr>
            <a:lvl2pPr marL="914400" lvl="1" indent="-228600" algn="l">
              <a:lnSpc>
                <a:spcPct val="90000"/>
              </a:lnSpc>
              <a:spcBef>
                <a:spcPts val="500"/>
              </a:spcBef>
              <a:spcAft>
                <a:spcPts val="0"/>
              </a:spcAft>
              <a:buClr>
                <a:schemeClr val="dk2"/>
              </a:buClr>
              <a:buSzPts val="2000"/>
              <a:buNone/>
              <a:defRPr sz="2000" b="1"/>
            </a:lvl2pPr>
            <a:lvl3pPr marL="1371600" lvl="2" indent="-228600" algn="l">
              <a:lnSpc>
                <a:spcPct val="90000"/>
              </a:lnSpc>
              <a:spcBef>
                <a:spcPts val="500"/>
              </a:spcBef>
              <a:spcAft>
                <a:spcPts val="0"/>
              </a:spcAft>
              <a:buClr>
                <a:schemeClr val="dk2"/>
              </a:buClr>
              <a:buSzPts val="1800"/>
              <a:buNone/>
              <a:defRPr sz="1800" b="1"/>
            </a:lvl3pPr>
            <a:lvl4pPr marL="1828800" lvl="3" indent="-228600" algn="l">
              <a:lnSpc>
                <a:spcPct val="90000"/>
              </a:lnSpc>
              <a:spcBef>
                <a:spcPts val="500"/>
              </a:spcBef>
              <a:spcAft>
                <a:spcPts val="0"/>
              </a:spcAft>
              <a:buClr>
                <a:schemeClr val="dk2"/>
              </a:buClr>
              <a:buSzPts val="1600"/>
              <a:buNone/>
              <a:defRPr sz="1600" b="1"/>
            </a:lvl4pPr>
            <a:lvl5pPr marL="2286000" lvl="4" indent="-228600" algn="l">
              <a:lnSpc>
                <a:spcPct val="90000"/>
              </a:lnSpc>
              <a:spcBef>
                <a:spcPts val="500"/>
              </a:spcBef>
              <a:spcAft>
                <a:spcPts val="0"/>
              </a:spcAft>
              <a:buClr>
                <a:schemeClr val="dk2"/>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242" name="Google Shape;242;g3a209526da8_4_244"/>
          <p:cNvSpPr txBox="1">
            <a:spLocks noGrp="1"/>
          </p:cNvSpPr>
          <p:nvPr>
            <p:ph type="body" idx="4"/>
          </p:nvPr>
        </p:nvSpPr>
        <p:spPr>
          <a:xfrm>
            <a:off x="6007608" y="1552792"/>
            <a:ext cx="4160400" cy="1576200"/>
          </a:xfrm>
          <a:prstGeom prst="rect">
            <a:avLst/>
          </a:prstGeom>
          <a:noFill/>
          <a:ln>
            <a:noFill/>
          </a:ln>
        </p:spPr>
        <p:txBody>
          <a:bodyPr spcFirstLastPara="1" wrap="square" lIns="91425" tIns="45700" rIns="91425" bIns="45700" anchor="t" anchorCtr="0">
            <a:noAutofit/>
          </a:bodyPr>
          <a:lstStyle>
            <a:lvl1pPr marL="457200" lvl="0" indent="-317500" algn="l">
              <a:lnSpc>
                <a:spcPct val="90000"/>
              </a:lnSpc>
              <a:spcBef>
                <a:spcPts val="1000"/>
              </a:spcBef>
              <a:spcAft>
                <a:spcPts val="0"/>
              </a:spcAft>
              <a:buClr>
                <a:schemeClr val="lt1"/>
              </a:buClr>
              <a:buSzPts val="1400"/>
              <a:buChar char="•"/>
              <a:defRPr sz="1400">
                <a:solidFill>
                  <a:schemeClr val="lt1"/>
                </a:solidFill>
                <a:latin typeface="Century Gothic" panose="020B0502020202020204" pitchFamily="34" charset="0"/>
              </a:defRPr>
            </a:lvl1pPr>
            <a:lvl2pPr marL="914400" lvl="1" indent="-304800" algn="l">
              <a:lnSpc>
                <a:spcPct val="90000"/>
              </a:lnSpc>
              <a:spcBef>
                <a:spcPts val="500"/>
              </a:spcBef>
              <a:spcAft>
                <a:spcPts val="0"/>
              </a:spcAft>
              <a:buClr>
                <a:schemeClr val="lt1"/>
              </a:buClr>
              <a:buSzPts val="1200"/>
              <a:buChar char="•"/>
              <a:defRPr sz="1200">
                <a:solidFill>
                  <a:schemeClr val="lt1"/>
                </a:solidFill>
              </a:defRPr>
            </a:lvl2pPr>
            <a:lvl3pPr marL="1371600" lvl="2" indent="-298450" algn="l">
              <a:lnSpc>
                <a:spcPct val="90000"/>
              </a:lnSpc>
              <a:spcBef>
                <a:spcPts val="500"/>
              </a:spcBef>
              <a:spcAft>
                <a:spcPts val="0"/>
              </a:spcAft>
              <a:buClr>
                <a:schemeClr val="lt1"/>
              </a:buClr>
              <a:buSzPts val="1100"/>
              <a:buChar char="•"/>
              <a:defRPr sz="1100">
                <a:solidFill>
                  <a:schemeClr val="lt1"/>
                </a:solidFill>
              </a:defRPr>
            </a:lvl3pPr>
            <a:lvl4pPr marL="1828800" lvl="3" indent="-298450" algn="l">
              <a:lnSpc>
                <a:spcPct val="90000"/>
              </a:lnSpc>
              <a:spcBef>
                <a:spcPts val="500"/>
              </a:spcBef>
              <a:spcAft>
                <a:spcPts val="0"/>
              </a:spcAft>
              <a:buClr>
                <a:schemeClr val="lt1"/>
              </a:buClr>
              <a:buSzPts val="1100"/>
              <a:buChar char="•"/>
              <a:defRPr sz="1100">
                <a:solidFill>
                  <a:schemeClr val="lt1"/>
                </a:solidFill>
              </a:defRPr>
            </a:lvl4pPr>
            <a:lvl5pPr marL="2286000" lvl="4" indent="-298450" algn="l">
              <a:lnSpc>
                <a:spcPct val="90000"/>
              </a:lnSpc>
              <a:spcBef>
                <a:spcPts val="500"/>
              </a:spcBef>
              <a:spcAft>
                <a:spcPts val="0"/>
              </a:spcAft>
              <a:buClr>
                <a:schemeClr val="lt1"/>
              </a:buClr>
              <a:buSzPts val="1100"/>
              <a:buChar char="•"/>
              <a:defRPr sz="11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3" name="Google Shape;243;g3a209526da8_4_244"/>
          <p:cNvSpPr txBox="1">
            <a:spLocks noGrp="1"/>
          </p:cNvSpPr>
          <p:nvPr>
            <p:ph type="body" idx="5"/>
          </p:nvPr>
        </p:nvSpPr>
        <p:spPr>
          <a:xfrm>
            <a:off x="6007608" y="3438144"/>
            <a:ext cx="4160400" cy="2925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1400"/>
              <a:buNone/>
              <a:defRPr sz="1400" b="1">
                <a:solidFill>
                  <a:schemeClr val="lt1"/>
                </a:solidFill>
                <a:latin typeface="Century Gothic" panose="020B0502020202020204" pitchFamily="34" charset="0"/>
              </a:defRPr>
            </a:lvl1pPr>
            <a:lvl2pPr marL="914400" lvl="1" indent="-228600" algn="l">
              <a:lnSpc>
                <a:spcPct val="90000"/>
              </a:lnSpc>
              <a:spcBef>
                <a:spcPts val="500"/>
              </a:spcBef>
              <a:spcAft>
                <a:spcPts val="0"/>
              </a:spcAft>
              <a:buClr>
                <a:schemeClr val="dk2"/>
              </a:buClr>
              <a:buSzPts val="2000"/>
              <a:buNone/>
              <a:defRPr sz="2000" b="1"/>
            </a:lvl2pPr>
            <a:lvl3pPr marL="1371600" lvl="2" indent="-228600" algn="l">
              <a:lnSpc>
                <a:spcPct val="90000"/>
              </a:lnSpc>
              <a:spcBef>
                <a:spcPts val="500"/>
              </a:spcBef>
              <a:spcAft>
                <a:spcPts val="0"/>
              </a:spcAft>
              <a:buClr>
                <a:schemeClr val="dk2"/>
              </a:buClr>
              <a:buSzPts val="1800"/>
              <a:buNone/>
              <a:defRPr sz="1800" b="1"/>
            </a:lvl3pPr>
            <a:lvl4pPr marL="1828800" lvl="3" indent="-228600" algn="l">
              <a:lnSpc>
                <a:spcPct val="90000"/>
              </a:lnSpc>
              <a:spcBef>
                <a:spcPts val="500"/>
              </a:spcBef>
              <a:spcAft>
                <a:spcPts val="0"/>
              </a:spcAft>
              <a:buClr>
                <a:schemeClr val="dk2"/>
              </a:buClr>
              <a:buSzPts val="1600"/>
              <a:buNone/>
              <a:defRPr sz="1600" b="1"/>
            </a:lvl4pPr>
            <a:lvl5pPr marL="2286000" lvl="4" indent="-228600" algn="l">
              <a:lnSpc>
                <a:spcPct val="90000"/>
              </a:lnSpc>
              <a:spcBef>
                <a:spcPts val="500"/>
              </a:spcBef>
              <a:spcAft>
                <a:spcPts val="0"/>
              </a:spcAft>
              <a:buClr>
                <a:schemeClr val="dk2"/>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244" name="Google Shape;244;g3a209526da8_4_244"/>
          <p:cNvSpPr txBox="1">
            <a:spLocks noGrp="1"/>
          </p:cNvSpPr>
          <p:nvPr>
            <p:ph type="body" idx="6"/>
          </p:nvPr>
        </p:nvSpPr>
        <p:spPr>
          <a:xfrm>
            <a:off x="6007608" y="3985096"/>
            <a:ext cx="4160400" cy="1576200"/>
          </a:xfrm>
          <a:prstGeom prst="rect">
            <a:avLst/>
          </a:prstGeom>
          <a:noFill/>
          <a:ln>
            <a:noFill/>
          </a:ln>
        </p:spPr>
        <p:txBody>
          <a:bodyPr spcFirstLastPara="1" wrap="square" lIns="91425" tIns="45700" rIns="91425" bIns="45700" anchor="t" anchorCtr="0">
            <a:noAutofit/>
          </a:bodyPr>
          <a:lstStyle>
            <a:lvl1pPr marL="457200" lvl="0" indent="-317500" algn="l">
              <a:lnSpc>
                <a:spcPct val="90000"/>
              </a:lnSpc>
              <a:spcBef>
                <a:spcPts val="1000"/>
              </a:spcBef>
              <a:spcAft>
                <a:spcPts val="0"/>
              </a:spcAft>
              <a:buClr>
                <a:schemeClr val="lt1"/>
              </a:buClr>
              <a:buSzPts val="1400"/>
              <a:buChar char="•"/>
              <a:defRPr sz="1400">
                <a:solidFill>
                  <a:schemeClr val="lt1"/>
                </a:solidFill>
                <a:latin typeface="Century Gothic" panose="020B0502020202020204" pitchFamily="34" charset="0"/>
              </a:defRPr>
            </a:lvl1pPr>
            <a:lvl2pPr marL="914400" lvl="1" indent="-304800" algn="l">
              <a:lnSpc>
                <a:spcPct val="90000"/>
              </a:lnSpc>
              <a:spcBef>
                <a:spcPts val="500"/>
              </a:spcBef>
              <a:spcAft>
                <a:spcPts val="0"/>
              </a:spcAft>
              <a:buClr>
                <a:schemeClr val="lt1"/>
              </a:buClr>
              <a:buSzPts val="1200"/>
              <a:buChar char="•"/>
              <a:defRPr sz="1200">
                <a:solidFill>
                  <a:schemeClr val="lt1"/>
                </a:solidFill>
              </a:defRPr>
            </a:lvl2pPr>
            <a:lvl3pPr marL="1371600" lvl="2" indent="-298450" algn="l">
              <a:lnSpc>
                <a:spcPct val="90000"/>
              </a:lnSpc>
              <a:spcBef>
                <a:spcPts val="500"/>
              </a:spcBef>
              <a:spcAft>
                <a:spcPts val="0"/>
              </a:spcAft>
              <a:buClr>
                <a:schemeClr val="lt1"/>
              </a:buClr>
              <a:buSzPts val="1100"/>
              <a:buChar char="•"/>
              <a:defRPr sz="1100">
                <a:solidFill>
                  <a:schemeClr val="lt1"/>
                </a:solidFill>
              </a:defRPr>
            </a:lvl3pPr>
            <a:lvl4pPr marL="1828800" lvl="3" indent="-298450" algn="l">
              <a:lnSpc>
                <a:spcPct val="90000"/>
              </a:lnSpc>
              <a:spcBef>
                <a:spcPts val="500"/>
              </a:spcBef>
              <a:spcAft>
                <a:spcPts val="0"/>
              </a:spcAft>
              <a:buClr>
                <a:schemeClr val="lt1"/>
              </a:buClr>
              <a:buSzPts val="1100"/>
              <a:buChar char="•"/>
              <a:defRPr sz="1100">
                <a:solidFill>
                  <a:schemeClr val="lt1"/>
                </a:solidFill>
              </a:defRPr>
            </a:lvl4pPr>
            <a:lvl5pPr marL="2286000" lvl="4" indent="-298450" algn="l">
              <a:lnSpc>
                <a:spcPct val="90000"/>
              </a:lnSpc>
              <a:spcBef>
                <a:spcPts val="500"/>
              </a:spcBef>
              <a:spcAft>
                <a:spcPts val="0"/>
              </a:spcAft>
              <a:buClr>
                <a:schemeClr val="lt1"/>
              </a:buClr>
              <a:buSzPts val="1100"/>
              <a:buChar char="•"/>
              <a:defRPr sz="11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5" name="Google Shape;245;g3a209526da8_4_244"/>
          <p:cNvSpPr txBox="1">
            <a:spLocks noGrp="1"/>
          </p:cNvSpPr>
          <p:nvPr>
            <p:ph type="ftr" idx="11"/>
          </p:nvPr>
        </p:nvSpPr>
        <p:spPr>
          <a:xfrm>
            <a:off x="173736" y="6254496"/>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g3a209526da8_4_244"/>
          <p:cNvSpPr txBox="1">
            <a:spLocks noGrp="1"/>
          </p:cNvSpPr>
          <p:nvPr>
            <p:ph type="sldNum" idx="12"/>
          </p:nvPr>
        </p:nvSpPr>
        <p:spPr>
          <a:xfrm>
            <a:off x="11347704" y="6181344"/>
            <a:ext cx="670500" cy="6768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marL="0" marR="0" lvl="1"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9pPr>
          </a:lstStyle>
          <a:p>
            <a:fld id="{00000000-1234-1234-1234-123412341234}" type="slidenum">
              <a:rPr lang="en-US" smtClean="0"/>
              <a:pPr/>
              <a:t>‹#›</a:t>
            </a:fld>
            <a:endParaRPr lang="en-US" dirty="0"/>
          </a:p>
        </p:txBody>
      </p:sp>
      <p:sp>
        <p:nvSpPr>
          <p:cNvPr id="247" name="Google Shape;247;g3a209526da8_4_244"/>
          <p:cNvSpPr/>
          <p:nvPr/>
        </p:nvSpPr>
        <p:spPr>
          <a:xfrm rot="10800000" flipH="1">
            <a:off x="11446035" y="6246039"/>
            <a:ext cx="487200" cy="45600"/>
          </a:xfrm>
          <a:prstGeom prst="rect">
            <a:avLst/>
          </a:prstGeom>
          <a:solidFill>
            <a:schemeClr val="lt1">
              <a:alpha val="7725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entury Gothic" panose="020B0502020202020204" pitchFamily="34" charset="0"/>
              <a:ea typeface="Avenir"/>
              <a:cs typeface="Avenir"/>
              <a:sym typeface="Aveni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bg>
      <p:bgPr>
        <a:solidFill>
          <a:schemeClr val="accent3"/>
        </a:solidFill>
        <a:effectLst/>
      </p:bgPr>
    </p:bg>
    <p:spTree>
      <p:nvGrpSpPr>
        <p:cNvPr id="1" name="Shape 248"/>
        <p:cNvGrpSpPr/>
        <p:nvPr/>
      </p:nvGrpSpPr>
      <p:grpSpPr>
        <a:xfrm>
          <a:off x="0" y="0"/>
          <a:ext cx="0" cy="0"/>
          <a:chOff x="0" y="0"/>
          <a:chExt cx="0" cy="0"/>
        </a:xfrm>
      </p:grpSpPr>
      <p:sp>
        <p:nvSpPr>
          <p:cNvPr id="249" name="Google Shape;249;g3a209526da8_4_255"/>
          <p:cNvSpPr txBox="1">
            <a:spLocks noGrp="1"/>
          </p:cNvSpPr>
          <p:nvPr>
            <p:ph type="title"/>
          </p:nvPr>
        </p:nvSpPr>
        <p:spPr>
          <a:xfrm>
            <a:off x="877824" y="347472"/>
            <a:ext cx="3557100" cy="14538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5400"/>
              <a:buFont typeface="Avenir"/>
              <a:buNone/>
              <a:defRPr sz="5400" b="1">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50" name="Google Shape;250;g3a209526da8_4_255"/>
          <p:cNvSpPr txBox="1">
            <a:spLocks noGrp="1"/>
          </p:cNvSpPr>
          <p:nvPr>
            <p:ph type="body" idx="1"/>
          </p:nvPr>
        </p:nvSpPr>
        <p:spPr>
          <a:xfrm>
            <a:off x="877824" y="1773936"/>
            <a:ext cx="4041600" cy="106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2400"/>
              <a:buNone/>
              <a:defRPr sz="2400">
                <a:solidFill>
                  <a:schemeClr val="lt1"/>
                </a:solidFill>
                <a:latin typeface="EB Garamond"/>
                <a:ea typeface="EB Garamond"/>
                <a:cs typeface="EB Garamond"/>
                <a:sym typeface="EB Garamond"/>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1" name="Google Shape;251;g3a209526da8_4_255"/>
          <p:cNvSpPr txBox="1">
            <a:spLocks noGrp="1"/>
          </p:cNvSpPr>
          <p:nvPr>
            <p:ph type="body" idx="2"/>
          </p:nvPr>
        </p:nvSpPr>
        <p:spPr>
          <a:xfrm>
            <a:off x="4480560" y="2377440"/>
            <a:ext cx="6867000" cy="38589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lt1"/>
              </a:buClr>
              <a:buSzPts val="2800"/>
              <a:buChar char="•"/>
              <a:defRPr>
                <a:solidFill>
                  <a:schemeClr val="lt1"/>
                </a:solidFill>
                <a:latin typeface="Century Gothic" panose="020B0502020202020204" pitchFamily="34" charset="0"/>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52" name="Google Shape;252;g3a209526da8_4_255"/>
          <p:cNvSpPr/>
          <p:nvPr/>
        </p:nvSpPr>
        <p:spPr>
          <a:xfrm rot="10800000" flipH="1">
            <a:off x="11446035" y="6246039"/>
            <a:ext cx="487200" cy="45600"/>
          </a:xfrm>
          <a:prstGeom prst="rect">
            <a:avLst/>
          </a:prstGeom>
          <a:solidFill>
            <a:schemeClr val="lt1">
              <a:alpha val="7725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entury Gothic" panose="020B0502020202020204" pitchFamily="34" charset="0"/>
              <a:ea typeface="Avenir"/>
              <a:cs typeface="Avenir"/>
              <a:sym typeface="Avenir"/>
            </a:endParaRPr>
          </a:p>
        </p:txBody>
      </p:sp>
      <p:sp>
        <p:nvSpPr>
          <p:cNvPr id="253" name="Google Shape;253;g3a209526da8_4_255"/>
          <p:cNvSpPr txBox="1">
            <a:spLocks noGrp="1"/>
          </p:cNvSpPr>
          <p:nvPr>
            <p:ph type="ftr" idx="11"/>
          </p:nvPr>
        </p:nvSpPr>
        <p:spPr>
          <a:xfrm>
            <a:off x="173736" y="6254496"/>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4" name="Google Shape;254;g3a209526da8_4_255"/>
          <p:cNvSpPr txBox="1">
            <a:spLocks noGrp="1"/>
          </p:cNvSpPr>
          <p:nvPr>
            <p:ph type="sldNum" idx="12"/>
          </p:nvPr>
        </p:nvSpPr>
        <p:spPr>
          <a:xfrm>
            <a:off x="11347704" y="6181344"/>
            <a:ext cx="670500" cy="6768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marL="0" marR="0" lvl="1"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9pPr>
          </a:lstStyle>
          <a:p>
            <a:fld id="{00000000-1234-1234-1234-123412341234}"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accent1"/>
        </a:solidFill>
        <a:effectLst/>
      </p:bgPr>
    </p:bg>
    <p:spTree>
      <p:nvGrpSpPr>
        <p:cNvPr id="1" name="Shape 255"/>
        <p:cNvGrpSpPr/>
        <p:nvPr/>
      </p:nvGrpSpPr>
      <p:grpSpPr>
        <a:xfrm>
          <a:off x="0" y="0"/>
          <a:ext cx="0" cy="0"/>
          <a:chOff x="0" y="0"/>
          <a:chExt cx="0" cy="0"/>
        </a:xfrm>
      </p:grpSpPr>
      <p:sp>
        <p:nvSpPr>
          <p:cNvPr id="256" name="Google Shape;256;g3a209526da8_4_262"/>
          <p:cNvSpPr>
            <a:spLocks noGrp="1"/>
          </p:cNvSpPr>
          <p:nvPr>
            <p:ph type="pic" idx="2"/>
          </p:nvPr>
        </p:nvSpPr>
        <p:spPr>
          <a:xfrm>
            <a:off x="0" y="0"/>
            <a:ext cx="12192000" cy="3163800"/>
          </a:xfrm>
          <a:prstGeom prst="rect">
            <a:avLst/>
          </a:prstGeom>
          <a:solidFill>
            <a:srgbClr val="6B834F"/>
          </a:solidFill>
          <a:ln>
            <a:noFill/>
          </a:ln>
        </p:spPr>
      </p:sp>
      <p:sp>
        <p:nvSpPr>
          <p:cNvPr id="257" name="Google Shape;257;g3a209526da8_4_262"/>
          <p:cNvSpPr txBox="1">
            <a:spLocks noGrp="1"/>
          </p:cNvSpPr>
          <p:nvPr>
            <p:ph type="title"/>
          </p:nvPr>
        </p:nvSpPr>
        <p:spPr>
          <a:xfrm>
            <a:off x="877824" y="896112"/>
            <a:ext cx="6611100" cy="14538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5400"/>
              <a:buFont typeface="Avenir"/>
              <a:buNone/>
              <a:defRPr sz="5400" b="1">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58" name="Google Shape;258;g3a209526da8_4_262"/>
          <p:cNvSpPr txBox="1">
            <a:spLocks noGrp="1"/>
          </p:cNvSpPr>
          <p:nvPr>
            <p:ph type="body" idx="1"/>
          </p:nvPr>
        </p:nvSpPr>
        <p:spPr>
          <a:xfrm>
            <a:off x="877824" y="3913632"/>
            <a:ext cx="10305300" cy="1746600"/>
          </a:xfrm>
          <a:prstGeom prst="rect">
            <a:avLst/>
          </a:prstGeom>
          <a:noFill/>
          <a:ln>
            <a:noFill/>
          </a:ln>
        </p:spPr>
        <p:txBody>
          <a:bodyPr spcFirstLastPara="1" wrap="square" lIns="91425" tIns="45700" rIns="91425" bIns="45700" anchor="t" anchorCtr="0">
            <a:noAutofit/>
          </a:bodyPr>
          <a:lstStyle>
            <a:lvl1pPr marL="457200" lvl="0" indent="-317500" algn="l">
              <a:lnSpc>
                <a:spcPct val="100000"/>
              </a:lnSpc>
              <a:spcBef>
                <a:spcPts val="1000"/>
              </a:spcBef>
              <a:spcAft>
                <a:spcPts val="0"/>
              </a:spcAft>
              <a:buClr>
                <a:schemeClr val="lt1"/>
              </a:buClr>
              <a:buSzPts val="1400"/>
              <a:buChar char="•"/>
              <a:defRPr sz="1400">
                <a:solidFill>
                  <a:schemeClr val="lt1"/>
                </a:solidFill>
                <a:latin typeface="Century Gothic" panose="020B0502020202020204" pitchFamily="34" charset="0"/>
              </a:defRPr>
            </a:lvl1pPr>
            <a:lvl2pPr marL="914400" lvl="1" indent="-304800" algn="l">
              <a:lnSpc>
                <a:spcPct val="90000"/>
              </a:lnSpc>
              <a:spcBef>
                <a:spcPts val="500"/>
              </a:spcBef>
              <a:spcAft>
                <a:spcPts val="0"/>
              </a:spcAft>
              <a:buClr>
                <a:schemeClr val="lt1"/>
              </a:buClr>
              <a:buSzPts val="1200"/>
              <a:buChar char="•"/>
              <a:defRPr sz="1200">
                <a:solidFill>
                  <a:schemeClr val="lt1"/>
                </a:solidFill>
              </a:defRPr>
            </a:lvl2pPr>
            <a:lvl3pPr marL="1371600" lvl="2" indent="-298450" algn="l">
              <a:lnSpc>
                <a:spcPct val="90000"/>
              </a:lnSpc>
              <a:spcBef>
                <a:spcPts val="500"/>
              </a:spcBef>
              <a:spcAft>
                <a:spcPts val="0"/>
              </a:spcAft>
              <a:buClr>
                <a:schemeClr val="lt1"/>
              </a:buClr>
              <a:buSzPts val="1100"/>
              <a:buChar char="•"/>
              <a:defRPr sz="1100">
                <a:solidFill>
                  <a:schemeClr val="lt1"/>
                </a:solidFill>
              </a:defRPr>
            </a:lvl3pPr>
            <a:lvl4pPr marL="1828800" lvl="3" indent="-295275" algn="l">
              <a:lnSpc>
                <a:spcPct val="90000"/>
              </a:lnSpc>
              <a:spcBef>
                <a:spcPts val="500"/>
              </a:spcBef>
              <a:spcAft>
                <a:spcPts val="0"/>
              </a:spcAft>
              <a:buClr>
                <a:schemeClr val="lt1"/>
              </a:buClr>
              <a:buSzPts val="1050"/>
              <a:buChar char="•"/>
              <a:defRPr sz="1050">
                <a:solidFill>
                  <a:schemeClr val="lt1"/>
                </a:solidFill>
              </a:defRPr>
            </a:lvl4pPr>
            <a:lvl5pPr marL="2286000" lvl="4" indent="-295275" algn="l">
              <a:lnSpc>
                <a:spcPct val="90000"/>
              </a:lnSpc>
              <a:spcBef>
                <a:spcPts val="500"/>
              </a:spcBef>
              <a:spcAft>
                <a:spcPts val="0"/>
              </a:spcAft>
              <a:buClr>
                <a:schemeClr val="lt1"/>
              </a:buClr>
              <a:buSzPts val="1050"/>
              <a:buChar char="•"/>
              <a:defRPr sz="105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59" name="Google Shape;259;g3a209526da8_4_262"/>
          <p:cNvSpPr/>
          <p:nvPr/>
        </p:nvSpPr>
        <p:spPr>
          <a:xfrm rot="10800000" flipH="1">
            <a:off x="11446035" y="6246039"/>
            <a:ext cx="487200" cy="45600"/>
          </a:xfrm>
          <a:prstGeom prst="rect">
            <a:avLst/>
          </a:prstGeom>
          <a:solidFill>
            <a:schemeClr val="lt1">
              <a:alpha val="7725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entury Gothic" panose="020B0502020202020204" pitchFamily="34" charset="0"/>
              <a:ea typeface="Avenir"/>
              <a:cs typeface="Avenir"/>
              <a:sym typeface="Avenir"/>
            </a:endParaRPr>
          </a:p>
        </p:txBody>
      </p:sp>
      <p:sp>
        <p:nvSpPr>
          <p:cNvPr id="260" name="Google Shape;260;g3a209526da8_4_262"/>
          <p:cNvSpPr txBox="1">
            <a:spLocks noGrp="1"/>
          </p:cNvSpPr>
          <p:nvPr>
            <p:ph type="ftr" idx="11"/>
          </p:nvPr>
        </p:nvSpPr>
        <p:spPr>
          <a:xfrm>
            <a:off x="173736" y="6254496"/>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1" name="Google Shape;261;g3a209526da8_4_262"/>
          <p:cNvSpPr txBox="1">
            <a:spLocks noGrp="1"/>
          </p:cNvSpPr>
          <p:nvPr>
            <p:ph type="sldNum" idx="12"/>
          </p:nvPr>
        </p:nvSpPr>
        <p:spPr>
          <a:xfrm>
            <a:off x="11347704" y="6181344"/>
            <a:ext cx="670500" cy="6768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marL="0" marR="0" lvl="1"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9pPr>
          </a:lstStyle>
          <a:p>
            <a:fld id="{00000000-1234-1234-1234-123412341234}"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dk2"/>
        </a:solidFill>
        <a:effectLst/>
      </p:bgPr>
    </p:bg>
    <p:spTree>
      <p:nvGrpSpPr>
        <p:cNvPr id="1" name="Shape 262"/>
        <p:cNvGrpSpPr/>
        <p:nvPr/>
      </p:nvGrpSpPr>
      <p:grpSpPr>
        <a:xfrm>
          <a:off x="0" y="0"/>
          <a:ext cx="0" cy="0"/>
          <a:chOff x="0" y="0"/>
          <a:chExt cx="0" cy="0"/>
        </a:xfrm>
      </p:grpSpPr>
      <p:sp>
        <p:nvSpPr>
          <p:cNvPr id="263" name="Google Shape;263;g3a209526da8_4_269"/>
          <p:cNvSpPr txBox="1">
            <a:spLocks noGrp="1"/>
          </p:cNvSpPr>
          <p:nvPr>
            <p:ph type="title"/>
          </p:nvPr>
        </p:nvSpPr>
        <p:spPr>
          <a:xfrm>
            <a:off x="877824" y="896112"/>
            <a:ext cx="6611100" cy="14538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5400"/>
              <a:buFont typeface="Avenir"/>
              <a:buNone/>
              <a:defRPr sz="5400" b="1">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64" name="Google Shape;264;g3a209526da8_4_269"/>
          <p:cNvSpPr>
            <a:spLocks noGrp="1"/>
          </p:cNvSpPr>
          <p:nvPr>
            <p:ph type="pic" idx="2"/>
          </p:nvPr>
        </p:nvSpPr>
        <p:spPr>
          <a:xfrm>
            <a:off x="0" y="0"/>
            <a:ext cx="12192000" cy="658500"/>
          </a:xfrm>
          <a:prstGeom prst="rect">
            <a:avLst/>
          </a:prstGeom>
          <a:solidFill>
            <a:srgbClr val="6B834F"/>
          </a:solidFill>
          <a:ln>
            <a:noFill/>
          </a:ln>
        </p:spPr>
      </p:sp>
      <p:sp>
        <p:nvSpPr>
          <p:cNvPr id="265" name="Google Shape;265;g3a209526da8_4_269"/>
          <p:cNvSpPr txBox="1">
            <a:spLocks noGrp="1"/>
          </p:cNvSpPr>
          <p:nvPr>
            <p:ph type="body" idx="1"/>
          </p:nvPr>
        </p:nvSpPr>
        <p:spPr>
          <a:xfrm>
            <a:off x="995680" y="2587752"/>
            <a:ext cx="10075800" cy="3145500"/>
          </a:xfrm>
          <a:prstGeom prst="rect">
            <a:avLst/>
          </a:prstGeom>
          <a:noFill/>
          <a:ln>
            <a:noFill/>
          </a:ln>
        </p:spPr>
        <p:txBody>
          <a:bodyPr spcFirstLastPara="1" wrap="square" lIns="91425" tIns="45700" rIns="91425" bIns="45700" anchor="t" anchorCtr="0">
            <a:noAutofit/>
          </a:bodyPr>
          <a:lstStyle>
            <a:lvl1pPr marL="457200" lvl="0" indent="-330200" algn="l">
              <a:lnSpc>
                <a:spcPct val="90000"/>
              </a:lnSpc>
              <a:spcBef>
                <a:spcPts val="1000"/>
              </a:spcBef>
              <a:spcAft>
                <a:spcPts val="0"/>
              </a:spcAft>
              <a:buClr>
                <a:schemeClr val="lt1"/>
              </a:buClr>
              <a:buSzPts val="1600"/>
              <a:buChar char="•"/>
              <a:defRPr sz="1600">
                <a:solidFill>
                  <a:schemeClr val="lt1"/>
                </a:solidFill>
                <a:latin typeface="Century Gothic" panose="020B0502020202020204" pitchFamily="34" charset="0"/>
              </a:defRPr>
            </a:lvl1pPr>
            <a:lvl2pPr marL="914400" lvl="1" indent="-317500" algn="l">
              <a:lnSpc>
                <a:spcPct val="90000"/>
              </a:lnSpc>
              <a:spcBef>
                <a:spcPts val="500"/>
              </a:spcBef>
              <a:spcAft>
                <a:spcPts val="0"/>
              </a:spcAft>
              <a:buClr>
                <a:schemeClr val="lt1"/>
              </a:buClr>
              <a:buSzPts val="1400"/>
              <a:buChar char="•"/>
              <a:defRPr sz="1400">
                <a:solidFill>
                  <a:schemeClr val="lt1"/>
                </a:solidFill>
              </a:defRPr>
            </a:lvl2pPr>
            <a:lvl3pPr marL="1371600" lvl="2" indent="-304800" algn="l">
              <a:lnSpc>
                <a:spcPct val="90000"/>
              </a:lnSpc>
              <a:spcBef>
                <a:spcPts val="500"/>
              </a:spcBef>
              <a:spcAft>
                <a:spcPts val="0"/>
              </a:spcAft>
              <a:buClr>
                <a:schemeClr val="lt1"/>
              </a:buClr>
              <a:buSzPts val="1200"/>
              <a:buChar char="•"/>
              <a:defRPr sz="1200">
                <a:solidFill>
                  <a:schemeClr val="lt1"/>
                </a:solidFill>
              </a:defRPr>
            </a:lvl3pPr>
            <a:lvl4pPr marL="1828800" lvl="3" indent="-298450" algn="l">
              <a:lnSpc>
                <a:spcPct val="90000"/>
              </a:lnSpc>
              <a:spcBef>
                <a:spcPts val="500"/>
              </a:spcBef>
              <a:spcAft>
                <a:spcPts val="0"/>
              </a:spcAft>
              <a:buClr>
                <a:schemeClr val="lt1"/>
              </a:buClr>
              <a:buSzPts val="1100"/>
              <a:buChar char="•"/>
              <a:defRPr sz="1100">
                <a:solidFill>
                  <a:schemeClr val="lt1"/>
                </a:solidFill>
              </a:defRPr>
            </a:lvl4pPr>
            <a:lvl5pPr marL="2286000" lvl="4" indent="-298450" algn="l">
              <a:lnSpc>
                <a:spcPct val="90000"/>
              </a:lnSpc>
              <a:spcBef>
                <a:spcPts val="500"/>
              </a:spcBef>
              <a:spcAft>
                <a:spcPts val="0"/>
              </a:spcAft>
              <a:buClr>
                <a:schemeClr val="lt1"/>
              </a:buClr>
              <a:buSzPts val="1100"/>
              <a:buChar char="•"/>
              <a:defRPr sz="11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66" name="Google Shape;266;g3a209526da8_4_269"/>
          <p:cNvSpPr/>
          <p:nvPr/>
        </p:nvSpPr>
        <p:spPr>
          <a:xfrm rot="10800000" flipH="1">
            <a:off x="11446035" y="6246039"/>
            <a:ext cx="487200" cy="45600"/>
          </a:xfrm>
          <a:prstGeom prst="rect">
            <a:avLst/>
          </a:prstGeom>
          <a:solidFill>
            <a:schemeClr val="lt1">
              <a:alpha val="7725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entury Gothic" panose="020B0502020202020204" pitchFamily="34" charset="0"/>
              <a:ea typeface="Avenir"/>
              <a:cs typeface="Avenir"/>
              <a:sym typeface="Avenir"/>
            </a:endParaRPr>
          </a:p>
        </p:txBody>
      </p:sp>
      <p:sp>
        <p:nvSpPr>
          <p:cNvPr id="267" name="Google Shape;267;g3a209526da8_4_269"/>
          <p:cNvSpPr txBox="1">
            <a:spLocks noGrp="1"/>
          </p:cNvSpPr>
          <p:nvPr>
            <p:ph type="ftr" idx="11"/>
          </p:nvPr>
        </p:nvSpPr>
        <p:spPr>
          <a:xfrm>
            <a:off x="173736" y="6254496"/>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8" name="Google Shape;268;g3a209526da8_4_269"/>
          <p:cNvSpPr txBox="1">
            <a:spLocks noGrp="1"/>
          </p:cNvSpPr>
          <p:nvPr>
            <p:ph type="sldNum" idx="12"/>
          </p:nvPr>
        </p:nvSpPr>
        <p:spPr>
          <a:xfrm>
            <a:off x="11347704" y="6181344"/>
            <a:ext cx="670500" cy="6768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marL="0" marR="0" lvl="1"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9pPr>
          </a:lstStyle>
          <a:p>
            <a:fld id="{00000000-1234-1234-1234-123412341234}"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solidFill>
          <a:schemeClr val="accent4"/>
        </a:solidFill>
        <a:effectLst/>
      </p:bgPr>
    </p:bg>
    <p:spTree>
      <p:nvGrpSpPr>
        <p:cNvPr id="1" name="Shape 269"/>
        <p:cNvGrpSpPr/>
        <p:nvPr/>
      </p:nvGrpSpPr>
      <p:grpSpPr>
        <a:xfrm>
          <a:off x="0" y="0"/>
          <a:ext cx="0" cy="0"/>
          <a:chOff x="0" y="0"/>
          <a:chExt cx="0" cy="0"/>
        </a:xfrm>
      </p:grpSpPr>
      <p:sp>
        <p:nvSpPr>
          <p:cNvPr id="270" name="Google Shape;270;g3a209526da8_4_276"/>
          <p:cNvSpPr txBox="1">
            <a:spLocks noGrp="1"/>
          </p:cNvSpPr>
          <p:nvPr>
            <p:ph type="title"/>
          </p:nvPr>
        </p:nvSpPr>
        <p:spPr>
          <a:xfrm>
            <a:off x="877824" y="896112"/>
            <a:ext cx="6611100" cy="14538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5400"/>
              <a:buFont typeface="Avenir"/>
              <a:buNone/>
              <a:defRPr sz="5400" b="1">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1" name="Google Shape;271;g3a209526da8_4_276"/>
          <p:cNvSpPr txBox="1">
            <a:spLocks noGrp="1"/>
          </p:cNvSpPr>
          <p:nvPr>
            <p:ph type="body" idx="1"/>
          </p:nvPr>
        </p:nvSpPr>
        <p:spPr>
          <a:xfrm>
            <a:off x="7242048" y="1060704"/>
            <a:ext cx="4069200" cy="1902000"/>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0"/>
              </a:spcBef>
              <a:spcAft>
                <a:spcPts val="0"/>
              </a:spcAft>
              <a:buClr>
                <a:schemeClr val="lt1"/>
              </a:buClr>
              <a:buSzPts val="1800"/>
              <a:buNone/>
              <a:defRPr sz="1800">
                <a:solidFill>
                  <a:schemeClr val="lt1"/>
                </a:solidFill>
                <a:latin typeface="Century Gothic" panose="020B0502020202020204" pitchFamily="34" charset="0"/>
              </a:defRPr>
            </a:lvl1pPr>
            <a:lvl2pPr marL="914400" lvl="1" indent="-330200" algn="l">
              <a:lnSpc>
                <a:spcPct val="90000"/>
              </a:lnSpc>
              <a:spcBef>
                <a:spcPts val="600"/>
              </a:spcBef>
              <a:spcAft>
                <a:spcPts val="0"/>
              </a:spcAft>
              <a:buClr>
                <a:schemeClr val="lt1"/>
              </a:buClr>
              <a:buSzPts val="1600"/>
              <a:buChar char="•"/>
              <a:defRPr sz="1600">
                <a:solidFill>
                  <a:schemeClr val="lt1"/>
                </a:solidFill>
              </a:defRPr>
            </a:lvl2pPr>
            <a:lvl3pPr marL="1371600" lvl="2" indent="-317500" algn="l">
              <a:lnSpc>
                <a:spcPct val="90000"/>
              </a:lnSpc>
              <a:spcBef>
                <a:spcPts val="500"/>
              </a:spcBef>
              <a:spcAft>
                <a:spcPts val="0"/>
              </a:spcAft>
              <a:buClr>
                <a:schemeClr val="lt1"/>
              </a:buClr>
              <a:buSzPts val="1400"/>
              <a:buChar char="•"/>
              <a:defRPr sz="1400">
                <a:solidFill>
                  <a:schemeClr val="lt1"/>
                </a:solidFill>
              </a:defRPr>
            </a:lvl3pPr>
            <a:lvl4pPr marL="1828800" lvl="3" indent="-304800" algn="l">
              <a:lnSpc>
                <a:spcPct val="90000"/>
              </a:lnSpc>
              <a:spcBef>
                <a:spcPts val="500"/>
              </a:spcBef>
              <a:spcAft>
                <a:spcPts val="0"/>
              </a:spcAft>
              <a:buClr>
                <a:schemeClr val="lt1"/>
              </a:buClr>
              <a:buSzPts val="1200"/>
              <a:buChar char="•"/>
              <a:defRPr sz="1200">
                <a:solidFill>
                  <a:schemeClr val="lt1"/>
                </a:solidFill>
              </a:defRPr>
            </a:lvl4pPr>
            <a:lvl5pPr marL="2286000" lvl="4" indent="-304800" algn="l">
              <a:lnSpc>
                <a:spcPct val="90000"/>
              </a:lnSpc>
              <a:spcBef>
                <a:spcPts val="500"/>
              </a:spcBef>
              <a:spcAft>
                <a:spcPts val="0"/>
              </a:spcAft>
              <a:buClr>
                <a:schemeClr val="lt1"/>
              </a:buClr>
              <a:buSzPts val="1200"/>
              <a:buChar char="•"/>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72" name="Google Shape;272;g3a209526da8_4_276"/>
          <p:cNvSpPr>
            <a:spLocks noGrp="1"/>
          </p:cNvSpPr>
          <p:nvPr>
            <p:ph type="pic" idx="2"/>
          </p:nvPr>
        </p:nvSpPr>
        <p:spPr>
          <a:xfrm>
            <a:off x="0" y="3557016"/>
            <a:ext cx="12192000" cy="3300900"/>
          </a:xfrm>
          <a:prstGeom prst="rect">
            <a:avLst/>
          </a:prstGeom>
          <a:solidFill>
            <a:srgbClr val="004E67"/>
          </a:solidFill>
          <a:ln>
            <a:noFill/>
          </a:ln>
        </p:spPr>
      </p:sp>
      <p:sp>
        <p:nvSpPr>
          <p:cNvPr id="273" name="Google Shape;273;g3a209526da8_4_276"/>
          <p:cNvSpPr txBox="1">
            <a:spLocks noGrp="1"/>
          </p:cNvSpPr>
          <p:nvPr>
            <p:ph type="ftr" idx="11"/>
          </p:nvPr>
        </p:nvSpPr>
        <p:spPr>
          <a:xfrm>
            <a:off x="173736" y="6254496"/>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4" name="Google Shape;274;g3a209526da8_4_276"/>
          <p:cNvSpPr txBox="1">
            <a:spLocks noGrp="1"/>
          </p:cNvSpPr>
          <p:nvPr>
            <p:ph type="sldNum" idx="12"/>
          </p:nvPr>
        </p:nvSpPr>
        <p:spPr>
          <a:xfrm>
            <a:off x="11347704" y="6181344"/>
            <a:ext cx="670500" cy="6768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marL="0" marR="0" lvl="1"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9pPr>
          </a:lstStyle>
          <a:p>
            <a:fld id="{00000000-1234-1234-1234-123412341234}" type="slidenum">
              <a:rPr lang="en-US" smtClean="0"/>
              <a:pPr/>
              <a:t>‹#›</a:t>
            </a:fld>
            <a:endParaRPr lang="en-US" dirty="0"/>
          </a:p>
        </p:txBody>
      </p:sp>
      <p:sp>
        <p:nvSpPr>
          <p:cNvPr id="275" name="Google Shape;275;g3a209526da8_4_276"/>
          <p:cNvSpPr/>
          <p:nvPr/>
        </p:nvSpPr>
        <p:spPr>
          <a:xfrm rot="10800000" flipH="1">
            <a:off x="11446035" y="6246039"/>
            <a:ext cx="487200" cy="45600"/>
          </a:xfrm>
          <a:prstGeom prst="rect">
            <a:avLst/>
          </a:prstGeom>
          <a:solidFill>
            <a:schemeClr val="lt1">
              <a:alpha val="7725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entury Gothic" panose="020B0502020202020204" pitchFamily="34" charset="0"/>
              <a:ea typeface="Avenir"/>
              <a:cs typeface="Avenir"/>
              <a:sym typeface="Aveni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solidFill>
          <a:schemeClr val="accent2"/>
        </a:solidFill>
        <a:effectLst/>
      </p:bgPr>
    </p:bg>
    <p:spTree>
      <p:nvGrpSpPr>
        <p:cNvPr id="1" name="Shape 26"/>
        <p:cNvGrpSpPr/>
        <p:nvPr/>
      </p:nvGrpSpPr>
      <p:grpSpPr>
        <a:xfrm>
          <a:off x="0" y="0"/>
          <a:ext cx="0" cy="0"/>
          <a:chOff x="0" y="0"/>
          <a:chExt cx="0" cy="0"/>
        </a:xfrm>
      </p:grpSpPr>
      <p:sp>
        <p:nvSpPr>
          <p:cNvPr id="27" name="Google Shape;27;p23"/>
          <p:cNvSpPr txBox="1">
            <a:spLocks noGrp="1"/>
          </p:cNvSpPr>
          <p:nvPr>
            <p:ph type="title"/>
          </p:nvPr>
        </p:nvSpPr>
        <p:spPr>
          <a:xfrm>
            <a:off x="877824" y="1517904"/>
            <a:ext cx="4416552" cy="157276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5400"/>
              <a:buFont typeface="Avenir"/>
              <a:buNone/>
              <a:defRPr sz="5400" b="1">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8" name="Google Shape;28;p23"/>
          <p:cNvSpPr txBox="1">
            <a:spLocks noGrp="1"/>
          </p:cNvSpPr>
          <p:nvPr>
            <p:ph type="ftr" idx="11"/>
          </p:nvPr>
        </p:nvSpPr>
        <p:spPr>
          <a:xfrm>
            <a:off x="173736" y="6254496"/>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3"/>
          <p:cNvSpPr txBox="1">
            <a:spLocks noGrp="1"/>
          </p:cNvSpPr>
          <p:nvPr>
            <p:ph type="body" idx="1"/>
          </p:nvPr>
        </p:nvSpPr>
        <p:spPr>
          <a:xfrm>
            <a:off x="877824" y="3429000"/>
            <a:ext cx="4242816" cy="235000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chemeClr val="lt1"/>
              </a:buClr>
              <a:buSzPts val="1800"/>
              <a:buNone/>
              <a:defRPr sz="1800">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0" name="Google Shape;30;p23"/>
          <p:cNvSpPr>
            <a:spLocks noGrp="1"/>
          </p:cNvSpPr>
          <p:nvPr>
            <p:ph type="pic" idx="2"/>
          </p:nvPr>
        </p:nvSpPr>
        <p:spPr>
          <a:xfrm>
            <a:off x="5690616" y="0"/>
            <a:ext cx="6501384" cy="6858000"/>
          </a:xfrm>
          <a:prstGeom prst="rect">
            <a:avLst/>
          </a:prstGeom>
          <a:solidFill>
            <a:srgbClr val="F2F2F2"/>
          </a:solidFill>
          <a:ln>
            <a:noFill/>
          </a:ln>
        </p:spPr>
      </p:sp>
      <p:sp>
        <p:nvSpPr>
          <p:cNvPr id="31" name="Google Shape;31;p23"/>
          <p:cNvSpPr/>
          <p:nvPr/>
        </p:nvSpPr>
        <p:spPr>
          <a:xfrm rot="10800000" flipH="1">
            <a:off x="11446035" y="6245920"/>
            <a:ext cx="487085" cy="45719"/>
          </a:xfrm>
          <a:prstGeom prst="rect">
            <a:avLst/>
          </a:prstGeom>
          <a:solidFill>
            <a:schemeClr val="lt1">
              <a:alpha val="7686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entury Gothic" panose="020B0502020202020204" pitchFamily="34" charset="0"/>
              <a:ea typeface="Avenir"/>
              <a:cs typeface="Avenir"/>
              <a:sym typeface="Avenir"/>
            </a:endParaRPr>
          </a:p>
        </p:txBody>
      </p:sp>
      <p:sp>
        <p:nvSpPr>
          <p:cNvPr id="32" name="Google Shape;32;p23"/>
          <p:cNvSpPr txBox="1">
            <a:spLocks noGrp="1"/>
          </p:cNvSpPr>
          <p:nvPr>
            <p:ph type="sldNum" idx="12"/>
          </p:nvPr>
        </p:nvSpPr>
        <p:spPr>
          <a:xfrm>
            <a:off x="11347704" y="6181344"/>
            <a:ext cx="670560" cy="676656"/>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marL="0" marR="0" lvl="1"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9pPr>
          </a:lstStyle>
          <a:p>
            <a:fld id="{00000000-1234-1234-1234-123412341234}"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6"/>
        <p:cNvGrpSpPr/>
        <p:nvPr/>
      </p:nvGrpSpPr>
      <p:grpSpPr>
        <a:xfrm>
          <a:off x="0" y="0"/>
          <a:ext cx="0" cy="0"/>
          <a:chOff x="0" y="0"/>
          <a:chExt cx="0" cy="0"/>
        </a:xfrm>
      </p:grpSpPr>
      <p:sp>
        <p:nvSpPr>
          <p:cNvPr id="277" name="Google Shape;277;g3a209526da8_4_28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8" name="Google Shape;278;g3a209526da8_4_283"/>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2"/>
              </a:buClr>
              <a:buSzPts val="1800"/>
              <a:buChar char="•"/>
              <a:defRPr>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79" name="Google Shape;279;g3a209526da8_4_283"/>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2"/>
              </a:buClr>
              <a:buSzPts val="1800"/>
              <a:buChar char="•"/>
              <a:defRPr>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80" name="Google Shape;280;g3a209526da8_4_283"/>
          <p:cNvSpPr txBox="1">
            <a:spLocks noGrp="1"/>
          </p:cNvSpPr>
          <p:nvPr>
            <p:ph type="ftr" idx="11"/>
          </p:nvPr>
        </p:nvSpPr>
        <p:spPr>
          <a:xfrm>
            <a:off x="173736" y="6254496"/>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1" name="Google Shape;281;g3a209526da8_4_283"/>
          <p:cNvSpPr txBox="1">
            <a:spLocks noGrp="1"/>
          </p:cNvSpPr>
          <p:nvPr>
            <p:ph type="sldNum" idx="12"/>
          </p:nvPr>
        </p:nvSpPr>
        <p:spPr>
          <a:xfrm>
            <a:off x="11347704" y="6181344"/>
            <a:ext cx="670500" cy="6768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marL="0" marR="0" lvl="1"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9pPr>
          </a:lstStyle>
          <a:p>
            <a:fld id="{00000000-1234-1234-1234-123412341234}"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2"/>
        <p:cNvGrpSpPr/>
        <p:nvPr/>
      </p:nvGrpSpPr>
      <p:grpSpPr>
        <a:xfrm>
          <a:off x="0" y="0"/>
          <a:ext cx="0" cy="0"/>
          <a:chOff x="0" y="0"/>
          <a:chExt cx="0" cy="0"/>
        </a:xfrm>
      </p:grpSpPr>
      <p:sp>
        <p:nvSpPr>
          <p:cNvPr id="283" name="Google Shape;283;g3a209526da8_4_28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4" name="Google Shape;284;g3a209526da8_4_289"/>
          <p:cNvSpPr txBox="1">
            <a:spLocks noGrp="1"/>
          </p:cNvSpPr>
          <p:nvPr>
            <p:ph type="ftr" idx="11"/>
          </p:nvPr>
        </p:nvSpPr>
        <p:spPr>
          <a:xfrm>
            <a:off x="173736" y="6254496"/>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5" name="Google Shape;285;g3a209526da8_4_289"/>
          <p:cNvSpPr txBox="1">
            <a:spLocks noGrp="1"/>
          </p:cNvSpPr>
          <p:nvPr>
            <p:ph type="sldNum" idx="12"/>
          </p:nvPr>
        </p:nvSpPr>
        <p:spPr>
          <a:xfrm>
            <a:off x="11347704" y="6181344"/>
            <a:ext cx="670500" cy="6768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marL="0" marR="0" lvl="1"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9pPr>
          </a:lstStyle>
          <a:p>
            <a:fld id="{00000000-1234-1234-1234-123412341234}"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6"/>
        <p:cNvGrpSpPr/>
        <p:nvPr/>
      </p:nvGrpSpPr>
      <p:grpSpPr>
        <a:xfrm>
          <a:off x="0" y="0"/>
          <a:ext cx="0" cy="0"/>
          <a:chOff x="0" y="0"/>
          <a:chExt cx="0" cy="0"/>
        </a:xfrm>
      </p:grpSpPr>
      <p:sp>
        <p:nvSpPr>
          <p:cNvPr id="287" name="Google Shape;287;g3a209526da8_4_293"/>
          <p:cNvSpPr txBox="1">
            <a:spLocks noGrp="1"/>
          </p:cNvSpPr>
          <p:nvPr>
            <p:ph type="ftr" idx="11"/>
          </p:nvPr>
        </p:nvSpPr>
        <p:spPr>
          <a:xfrm>
            <a:off x="173736" y="6254496"/>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8" name="Google Shape;288;g3a209526da8_4_293"/>
          <p:cNvSpPr txBox="1">
            <a:spLocks noGrp="1"/>
          </p:cNvSpPr>
          <p:nvPr>
            <p:ph type="sldNum" idx="12"/>
          </p:nvPr>
        </p:nvSpPr>
        <p:spPr>
          <a:xfrm>
            <a:off x="11347704" y="6181344"/>
            <a:ext cx="670500" cy="6768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marL="0" marR="0" lvl="1"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9pPr>
          </a:lstStyle>
          <a:p>
            <a:fld id="{00000000-1234-1234-1234-123412341234}"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89"/>
        <p:cNvGrpSpPr/>
        <p:nvPr/>
      </p:nvGrpSpPr>
      <p:grpSpPr>
        <a:xfrm>
          <a:off x="0" y="0"/>
          <a:ext cx="0" cy="0"/>
          <a:chOff x="0" y="0"/>
          <a:chExt cx="0" cy="0"/>
        </a:xfrm>
      </p:grpSpPr>
      <p:sp>
        <p:nvSpPr>
          <p:cNvPr id="290" name="Google Shape;290;g3a209526da8_4_296"/>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2"/>
              </a:buClr>
              <a:buSzPts val="3200"/>
              <a:buFont typeface="EB Garamond"/>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1" name="Google Shape;291;g3a209526da8_4_296"/>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2"/>
              </a:buClr>
              <a:buSzPts val="3200"/>
              <a:buChar char="•"/>
              <a:defRPr sz="3200">
                <a:latin typeface="Century Gothic" panose="020B0502020202020204" pitchFamily="34" charset="0"/>
              </a:defRPr>
            </a:lvl1pPr>
            <a:lvl2pPr marL="914400" lvl="1" indent="-406400" algn="l">
              <a:lnSpc>
                <a:spcPct val="90000"/>
              </a:lnSpc>
              <a:spcBef>
                <a:spcPts val="500"/>
              </a:spcBef>
              <a:spcAft>
                <a:spcPts val="0"/>
              </a:spcAft>
              <a:buClr>
                <a:schemeClr val="dk2"/>
              </a:buClr>
              <a:buSzPts val="2800"/>
              <a:buChar char="•"/>
              <a:defRPr sz="2800"/>
            </a:lvl2pPr>
            <a:lvl3pPr marL="1371600" lvl="2" indent="-381000" algn="l">
              <a:lnSpc>
                <a:spcPct val="90000"/>
              </a:lnSpc>
              <a:spcBef>
                <a:spcPts val="500"/>
              </a:spcBef>
              <a:spcAft>
                <a:spcPts val="0"/>
              </a:spcAft>
              <a:buClr>
                <a:schemeClr val="dk2"/>
              </a:buClr>
              <a:buSzPts val="2400"/>
              <a:buChar char="•"/>
              <a:defRPr sz="2400"/>
            </a:lvl3pPr>
            <a:lvl4pPr marL="1828800" lvl="3" indent="-355600" algn="l">
              <a:lnSpc>
                <a:spcPct val="90000"/>
              </a:lnSpc>
              <a:spcBef>
                <a:spcPts val="500"/>
              </a:spcBef>
              <a:spcAft>
                <a:spcPts val="0"/>
              </a:spcAft>
              <a:buClr>
                <a:schemeClr val="dk2"/>
              </a:buClr>
              <a:buSzPts val="2000"/>
              <a:buChar char="•"/>
              <a:defRPr sz="2000"/>
            </a:lvl4pPr>
            <a:lvl5pPr marL="2286000" lvl="4" indent="-355600" algn="l">
              <a:lnSpc>
                <a:spcPct val="90000"/>
              </a:lnSpc>
              <a:spcBef>
                <a:spcPts val="500"/>
              </a:spcBef>
              <a:spcAft>
                <a:spcPts val="0"/>
              </a:spcAft>
              <a:buClr>
                <a:schemeClr val="dk2"/>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292" name="Google Shape;292;g3a209526da8_4_296"/>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2"/>
              </a:buClr>
              <a:buSzPts val="1600"/>
              <a:buNone/>
              <a:defRPr sz="1600">
                <a:latin typeface="Century Gothic" panose="020B0502020202020204" pitchFamily="34" charset="0"/>
              </a:defRPr>
            </a:lvl1pPr>
            <a:lvl2pPr marL="914400" lvl="1" indent="-228600" algn="l">
              <a:lnSpc>
                <a:spcPct val="90000"/>
              </a:lnSpc>
              <a:spcBef>
                <a:spcPts val="500"/>
              </a:spcBef>
              <a:spcAft>
                <a:spcPts val="0"/>
              </a:spcAft>
              <a:buClr>
                <a:schemeClr val="dk2"/>
              </a:buClr>
              <a:buSzPts val="1400"/>
              <a:buNone/>
              <a:defRPr sz="1400"/>
            </a:lvl2pPr>
            <a:lvl3pPr marL="1371600" lvl="2" indent="-228600" algn="l">
              <a:lnSpc>
                <a:spcPct val="90000"/>
              </a:lnSpc>
              <a:spcBef>
                <a:spcPts val="500"/>
              </a:spcBef>
              <a:spcAft>
                <a:spcPts val="0"/>
              </a:spcAft>
              <a:buClr>
                <a:schemeClr val="dk2"/>
              </a:buClr>
              <a:buSzPts val="1200"/>
              <a:buNone/>
              <a:defRPr sz="1200"/>
            </a:lvl3pPr>
            <a:lvl4pPr marL="1828800" lvl="3" indent="-228600" algn="l">
              <a:lnSpc>
                <a:spcPct val="90000"/>
              </a:lnSpc>
              <a:spcBef>
                <a:spcPts val="500"/>
              </a:spcBef>
              <a:spcAft>
                <a:spcPts val="0"/>
              </a:spcAft>
              <a:buClr>
                <a:schemeClr val="dk2"/>
              </a:buClr>
              <a:buSzPts val="1000"/>
              <a:buNone/>
              <a:defRPr sz="1000"/>
            </a:lvl4pPr>
            <a:lvl5pPr marL="2286000" lvl="4" indent="-228600" algn="l">
              <a:lnSpc>
                <a:spcPct val="90000"/>
              </a:lnSpc>
              <a:spcBef>
                <a:spcPts val="500"/>
              </a:spcBef>
              <a:spcAft>
                <a:spcPts val="0"/>
              </a:spcAft>
              <a:buClr>
                <a:schemeClr val="dk2"/>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293" name="Google Shape;293;g3a209526da8_4_296"/>
          <p:cNvSpPr txBox="1">
            <a:spLocks noGrp="1"/>
          </p:cNvSpPr>
          <p:nvPr>
            <p:ph type="ftr" idx="11"/>
          </p:nvPr>
        </p:nvSpPr>
        <p:spPr>
          <a:xfrm>
            <a:off x="173736" y="6254496"/>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4" name="Google Shape;294;g3a209526da8_4_296"/>
          <p:cNvSpPr txBox="1">
            <a:spLocks noGrp="1"/>
          </p:cNvSpPr>
          <p:nvPr>
            <p:ph type="sldNum" idx="12"/>
          </p:nvPr>
        </p:nvSpPr>
        <p:spPr>
          <a:xfrm>
            <a:off x="11347704" y="6181344"/>
            <a:ext cx="670500" cy="6768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marL="0" marR="0" lvl="1"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9pPr>
          </a:lstStyle>
          <a:p>
            <a:fld id="{00000000-1234-1234-1234-123412341234}"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301"/>
        <p:cNvGrpSpPr/>
        <p:nvPr/>
      </p:nvGrpSpPr>
      <p:grpSpPr>
        <a:xfrm>
          <a:off x="0" y="0"/>
          <a:ext cx="0" cy="0"/>
          <a:chOff x="0" y="0"/>
          <a:chExt cx="0" cy="0"/>
        </a:xfrm>
      </p:grpSpPr>
      <p:sp>
        <p:nvSpPr>
          <p:cNvPr id="302" name="Google Shape;302;g3a14d2ba845_0_160"/>
          <p:cNvSpPr>
            <a:spLocks noGrp="1"/>
          </p:cNvSpPr>
          <p:nvPr>
            <p:ph type="pic" idx="2"/>
          </p:nvPr>
        </p:nvSpPr>
        <p:spPr>
          <a:xfrm>
            <a:off x="6782765" y="0"/>
            <a:ext cx="5409300" cy="6858000"/>
          </a:xfrm>
          <a:prstGeom prst="rect">
            <a:avLst/>
          </a:prstGeom>
          <a:noFill/>
          <a:ln>
            <a:noFill/>
          </a:ln>
        </p:spPr>
        <p:txBody>
          <a:bodyPr/>
          <a:lstStyle>
            <a:lvl1pPr>
              <a:defRPr>
                <a:latin typeface="Abadi" panose="020B0604020104020204" pitchFamily="34" charset="0"/>
              </a:defRPr>
            </a:lvl1pPr>
          </a:lstStyle>
          <a:p>
            <a:endParaRPr lang="en-US" dirty="0"/>
          </a:p>
        </p:txBody>
      </p:sp>
      <p:sp>
        <p:nvSpPr>
          <p:cNvPr id="303" name="Google Shape;303;g3a14d2ba845_0_160"/>
          <p:cNvSpPr txBox="1">
            <a:spLocks noGrp="1"/>
          </p:cNvSpPr>
          <p:nvPr>
            <p:ph type="ctrTitle"/>
          </p:nvPr>
        </p:nvSpPr>
        <p:spPr>
          <a:xfrm>
            <a:off x="822960" y="2185416"/>
            <a:ext cx="6693300" cy="20847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8800"/>
              <a:buFont typeface="Avenir"/>
              <a:buNone/>
              <a:defRPr sz="8800" b="1" i="0" cap="none">
                <a:solidFill>
                  <a:schemeClr val="dk2"/>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04" name="Google Shape;304;g3a14d2ba845_0_160"/>
          <p:cNvSpPr txBox="1">
            <a:spLocks noGrp="1"/>
          </p:cNvSpPr>
          <p:nvPr>
            <p:ph type="subTitle" idx="1"/>
          </p:nvPr>
        </p:nvSpPr>
        <p:spPr>
          <a:xfrm>
            <a:off x="985812" y="4504854"/>
            <a:ext cx="6391800" cy="475800"/>
          </a:xfrm>
          <a:prstGeom prst="rect">
            <a:avLst/>
          </a:prstGeom>
          <a:noFill/>
          <a:ln>
            <a:noFill/>
          </a:ln>
        </p:spPr>
        <p:txBody>
          <a:bodyPr spcFirstLastPara="1" wrap="square" lIns="91425" tIns="45700" rIns="91425" bIns="45700" anchor="t" anchorCtr="0">
            <a:noAutofit/>
          </a:bodyPr>
          <a:lstStyle>
            <a:lvl1pPr lvl="0" algn="r">
              <a:lnSpc>
                <a:spcPct val="90000"/>
              </a:lnSpc>
              <a:spcBef>
                <a:spcPts val="1000"/>
              </a:spcBef>
              <a:spcAft>
                <a:spcPts val="0"/>
              </a:spcAft>
              <a:buClr>
                <a:schemeClr val="dk2"/>
              </a:buClr>
              <a:buSzPts val="2400"/>
              <a:buNone/>
              <a:defRPr sz="2400">
                <a:solidFill>
                  <a:schemeClr val="dk2"/>
                </a:solidFill>
                <a:latin typeface="EB Garamond"/>
                <a:ea typeface="EB Garamond"/>
                <a:cs typeface="EB Garamond"/>
                <a:sym typeface="EB Garamond"/>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05" name="Google Shape;305;g3a14d2ba845_0_160"/>
          <p:cNvSpPr txBox="1">
            <a:spLocks noGrp="1"/>
          </p:cNvSpPr>
          <p:nvPr>
            <p:ph type="body" idx="3"/>
          </p:nvPr>
        </p:nvSpPr>
        <p:spPr>
          <a:xfrm>
            <a:off x="905256" y="1517904"/>
            <a:ext cx="6254400" cy="4299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a:solidFill>
                  <a:schemeClr val="accent2"/>
                </a:solidFill>
                <a:latin typeface="EB Garamond"/>
                <a:ea typeface="EB Garamond"/>
                <a:cs typeface="EB Garamond"/>
                <a:sym typeface="EB Garamond"/>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6"/>
        <p:cNvGrpSpPr/>
        <p:nvPr/>
      </p:nvGrpSpPr>
      <p:grpSpPr>
        <a:xfrm>
          <a:off x="0" y="0"/>
          <a:ext cx="0" cy="0"/>
          <a:chOff x="0" y="0"/>
          <a:chExt cx="0" cy="0"/>
        </a:xfrm>
      </p:grpSpPr>
      <p:sp>
        <p:nvSpPr>
          <p:cNvPr id="307" name="Google Shape;307;g3a14d2ba845_0_16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8" name="Google Shape;308;g3a14d2ba845_0_165"/>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2"/>
              </a:buClr>
              <a:buSzPts val="1800"/>
              <a:buChar char="•"/>
              <a:defRPr>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09" name="Google Shape;309;g3a14d2ba845_0_165"/>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2"/>
              </a:buClr>
              <a:buSzPts val="1800"/>
              <a:buChar char="•"/>
              <a:defRPr>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10" name="Google Shape;310;g3a14d2ba845_0_165"/>
          <p:cNvSpPr txBox="1">
            <a:spLocks noGrp="1"/>
          </p:cNvSpPr>
          <p:nvPr>
            <p:ph type="ftr" idx="11"/>
          </p:nvPr>
        </p:nvSpPr>
        <p:spPr>
          <a:xfrm>
            <a:off x="173736" y="6254496"/>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1" name="Google Shape;311;g3a14d2ba845_0_165"/>
          <p:cNvSpPr txBox="1">
            <a:spLocks noGrp="1"/>
          </p:cNvSpPr>
          <p:nvPr>
            <p:ph type="sldNum" idx="12"/>
          </p:nvPr>
        </p:nvSpPr>
        <p:spPr>
          <a:xfrm>
            <a:off x="11347704" y="6181344"/>
            <a:ext cx="670500" cy="6768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marL="0" marR="0" lvl="1"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9pPr>
          </a:lstStyle>
          <a:p>
            <a:fld id="{00000000-1234-1234-1234-123412341234}" type="slidenum">
              <a:rPr lang="en-US" smtClean="0"/>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solidFill>
          <a:schemeClr val="accent2"/>
        </a:solidFill>
        <a:effectLst/>
      </p:bgPr>
    </p:bg>
    <p:spTree>
      <p:nvGrpSpPr>
        <p:cNvPr id="1" name="Shape 312"/>
        <p:cNvGrpSpPr/>
        <p:nvPr/>
      </p:nvGrpSpPr>
      <p:grpSpPr>
        <a:xfrm>
          <a:off x="0" y="0"/>
          <a:ext cx="0" cy="0"/>
          <a:chOff x="0" y="0"/>
          <a:chExt cx="0" cy="0"/>
        </a:xfrm>
      </p:grpSpPr>
      <p:sp>
        <p:nvSpPr>
          <p:cNvPr id="313" name="Google Shape;313;g3a14d2ba845_0_171"/>
          <p:cNvSpPr txBox="1">
            <a:spLocks noGrp="1"/>
          </p:cNvSpPr>
          <p:nvPr>
            <p:ph type="title"/>
          </p:nvPr>
        </p:nvSpPr>
        <p:spPr>
          <a:xfrm>
            <a:off x="877824" y="1517904"/>
            <a:ext cx="4416600" cy="1572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5400"/>
              <a:buFont typeface="Avenir"/>
              <a:buNone/>
              <a:defRPr sz="5400" b="1">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14" name="Google Shape;314;g3a14d2ba845_0_171"/>
          <p:cNvSpPr txBox="1">
            <a:spLocks noGrp="1"/>
          </p:cNvSpPr>
          <p:nvPr>
            <p:ph type="ftr" idx="11"/>
          </p:nvPr>
        </p:nvSpPr>
        <p:spPr>
          <a:xfrm>
            <a:off x="173736" y="6254496"/>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5" name="Google Shape;315;g3a14d2ba845_0_171"/>
          <p:cNvSpPr txBox="1">
            <a:spLocks noGrp="1"/>
          </p:cNvSpPr>
          <p:nvPr>
            <p:ph type="body" idx="1"/>
          </p:nvPr>
        </p:nvSpPr>
        <p:spPr>
          <a:xfrm>
            <a:off x="877824" y="3429000"/>
            <a:ext cx="4242900" cy="23499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chemeClr val="lt1"/>
              </a:buClr>
              <a:buSzPts val="1800"/>
              <a:buNone/>
              <a:defRPr sz="1800">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16" name="Google Shape;316;g3a14d2ba845_0_171"/>
          <p:cNvSpPr>
            <a:spLocks noGrp="1"/>
          </p:cNvSpPr>
          <p:nvPr>
            <p:ph type="pic" idx="2"/>
          </p:nvPr>
        </p:nvSpPr>
        <p:spPr>
          <a:xfrm>
            <a:off x="5690616" y="0"/>
            <a:ext cx="6501300" cy="6858000"/>
          </a:xfrm>
          <a:prstGeom prst="rect">
            <a:avLst/>
          </a:prstGeom>
          <a:solidFill>
            <a:srgbClr val="F2F2F2"/>
          </a:solidFill>
          <a:ln>
            <a:noFill/>
          </a:ln>
        </p:spPr>
      </p:sp>
      <p:sp>
        <p:nvSpPr>
          <p:cNvPr id="317" name="Google Shape;317;g3a14d2ba845_0_171"/>
          <p:cNvSpPr/>
          <p:nvPr/>
        </p:nvSpPr>
        <p:spPr>
          <a:xfrm rot="10800000" flipH="1">
            <a:off x="11446035" y="6246039"/>
            <a:ext cx="487200" cy="45600"/>
          </a:xfrm>
          <a:prstGeom prst="rect">
            <a:avLst/>
          </a:prstGeom>
          <a:solidFill>
            <a:schemeClr val="lt1">
              <a:alpha val="7764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entury Gothic" panose="020B0502020202020204" pitchFamily="34" charset="0"/>
              <a:ea typeface="Avenir"/>
              <a:cs typeface="Avenir"/>
              <a:sym typeface="Avenir"/>
            </a:endParaRPr>
          </a:p>
        </p:txBody>
      </p:sp>
      <p:sp>
        <p:nvSpPr>
          <p:cNvPr id="318" name="Google Shape;318;g3a14d2ba845_0_171"/>
          <p:cNvSpPr txBox="1">
            <a:spLocks noGrp="1"/>
          </p:cNvSpPr>
          <p:nvPr>
            <p:ph type="sldNum" idx="12"/>
          </p:nvPr>
        </p:nvSpPr>
        <p:spPr>
          <a:xfrm>
            <a:off x="11347704" y="6181344"/>
            <a:ext cx="670500" cy="6768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marL="0" marR="0" lvl="1"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9pPr>
          </a:lstStyle>
          <a:p>
            <a:fld id="{00000000-1234-1234-1234-123412341234}" type="slidenum">
              <a:rPr lang="en-US" smtClean="0"/>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4_Title and Content">
  <p:cSld name="4_Title and Content">
    <p:bg>
      <p:bgPr>
        <a:solidFill>
          <a:srgbClr val="475735"/>
        </a:solidFill>
        <a:effectLst/>
      </p:bgPr>
    </p:bg>
    <p:spTree>
      <p:nvGrpSpPr>
        <p:cNvPr id="1" name="Shape 319"/>
        <p:cNvGrpSpPr/>
        <p:nvPr/>
      </p:nvGrpSpPr>
      <p:grpSpPr>
        <a:xfrm>
          <a:off x="0" y="0"/>
          <a:ext cx="0" cy="0"/>
          <a:chOff x="0" y="0"/>
          <a:chExt cx="0" cy="0"/>
        </a:xfrm>
      </p:grpSpPr>
      <p:sp>
        <p:nvSpPr>
          <p:cNvPr id="320" name="Google Shape;320;g3a14d2ba845_0_178"/>
          <p:cNvSpPr>
            <a:spLocks noGrp="1"/>
          </p:cNvSpPr>
          <p:nvPr>
            <p:ph type="pic" idx="2"/>
          </p:nvPr>
        </p:nvSpPr>
        <p:spPr>
          <a:xfrm>
            <a:off x="0" y="-23150"/>
            <a:ext cx="12192000" cy="3730800"/>
          </a:xfrm>
          <a:prstGeom prst="rect">
            <a:avLst/>
          </a:prstGeom>
          <a:solidFill>
            <a:srgbClr val="6B834F"/>
          </a:solidFill>
          <a:ln>
            <a:noFill/>
          </a:ln>
        </p:spPr>
      </p:sp>
      <p:sp>
        <p:nvSpPr>
          <p:cNvPr id="321" name="Google Shape;321;g3a14d2ba845_0_178"/>
          <p:cNvSpPr txBox="1">
            <a:spLocks noGrp="1"/>
          </p:cNvSpPr>
          <p:nvPr>
            <p:ph type="title"/>
          </p:nvPr>
        </p:nvSpPr>
        <p:spPr>
          <a:xfrm>
            <a:off x="877824" y="896112"/>
            <a:ext cx="6611100" cy="14538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5400"/>
              <a:buFont typeface="Avenir"/>
              <a:buNone/>
              <a:defRPr sz="5400" b="1">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22" name="Google Shape;322;g3a14d2ba845_0_178"/>
          <p:cNvSpPr txBox="1">
            <a:spLocks noGrp="1"/>
          </p:cNvSpPr>
          <p:nvPr>
            <p:ph type="body" idx="1"/>
          </p:nvPr>
        </p:nvSpPr>
        <p:spPr>
          <a:xfrm>
            <a:off x="1922091" y="4325692"/>
            <a:ext cx="1289400" cy="8139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5400"/>
              <a:buNone/>
              <a:defRPr sz="5400" b="1">
                <a:solidFill>
                  <a:schemeClr val="lt1"/>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23" name="Google Shape;323;g3a14d2ba845_0_178"/>
          <p:cNvSpPr txBox="1">
            <a:spLocks noGrp="1"/>
          </p:cNvSpPr>
          <p:nvPr>
            <p:ph type="body" idx="3"/>
          </p:nvPr>
        </p:nvSpPr>
        <p:spPr>
          <a:xfrm>
            <a:off x="1956816" y="4809744"/>
            <a:ext cx="1188600" cy="292500"/>
          </a:xfrm>
          <a:prstGeom prst="rect">
            <a:avLst/>
          </a:prstGeom>
          <a:solidFill>
            <a:srgbClr val="475735"/>
          </a:solid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Clr>
                <a:schemeClr val="lt1"/>
              </a:buClr>
              <a:buSzPts val="1400"/>
              <a:buNone/>
              <a:defRPr sz="1400" b="1">
                <a:solidFill>
                  <a:schemeClr val="lt1"/>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24" name="Google Shape;324;g3a14d2ba845_0_178"/>
          <p:cNvSpPr txBox="1">
            <a:spLocks noGrp="1"/>
          </p:cNvSpPr>
          <p:nvPr>
            <p:ph type="body" idx="4"/>
          </p:nvPr>
        </p:nvSpPr>
        <p:spPr>
          <a:xfrm>
            <a:off x="1956816" y="5248656"/>
            <a:ext cx="1627500" cy="1042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chemeClr val="lt1"/>
              </a:buClr>
              <a:buSzPts val="1400"/>
              <a:buNone/>
              <a:defRPr sz="1400">
                <a:solidFill>
                  <a:schemeClr val="lt1"/>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25" name="Google Shape;325;g3a14d2ba845_0_178"/>
          <p:cNvSpPr txBox="1">
            <a:spLocks noGrp="1"/>
          </p:cNvSpPr>
          <p:nvPr>
            <p:ph type="body" idx="5"/>
          </p:nvPr>
        </p:nvSpPr>
        <p:spPr>
          <a:xfrm>
            <a:off x="3677739" y="4325692"/>
            <a:ext cx="1289400" cy="8139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5400"/>
              <a:buNone/>
              <a:defRPr sz="5400" b="1">
                <a:solidFill>
                  <a:schemeClr val="lt1"/>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26" name="Google Shape;326;g3a14d2ba845_0_178"/>
          <p:cNvSpPr txBox="1">
            <a:spLocks noGrp="1"/>
          </p:cNvSpPr>
          <p:nvPr>
            <p:ph type="body" idx="6"/>
          </p:nvPr>
        </p:nvSpPr>
        <p:spPr>
          <a:xfrm>
            <a:off x="3694176" y="4809744"/>
            <a:ext cx="1188600" cy="292500"/>
          </a:xfrm>
          <a:prstGeom prst="rect">
            <a:avLst/>
          </a:prstGeom>
          <a:solidFill>
            <a:srgbClr val="475735"/>
          </a:solid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Clr>
                <a:schemeClr val="lt1"/>
              </a:buClr>
              <a:buSzPts val="1400"/>
              <a:buNone/>
              <a:defRPr sz="1400" b="1">
                <a:solidFill>
                  <a:schemeClr val="lt1"/>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27" name="Google Shape;327;g3a14d2ba845_0_178"/>
          <p:cNvSpPr txBox="1">
            <a:spLocks noGrp="1"/>
          </p:cNvSpPr>
          <p:nvPr>
            <p:ph type="body" idx="7"/>
          </p:nvPr>
        </p:nvSpPr>
        <p:spPr>
          <a:xfrm>
            <a:off x="3694176" y="5248656"/>
            <a:ext cx="1627500" cy="1042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chemeClr val="lt1"/>
              </a:buClr>
              <a:buSzPts val="1400"/>
              <a:buNone/>
              <a:defRPr sz="1400">
                <a:solidFill>
                  <a:schemeClr val="lt1"/>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28" name="Google Shape;328;g3a14d2ba845_0_178"/>
          <p:cNvSpPr txBox="1">
            <a:spLocks noGrp="1"/>
          </p:cNvSpPr>
          <p:nvPr>
            <p:ph type="body" idx="8"/>
          </p:nvPr>
        </p:nvSpPr>
        <p:spPr>
          <a:xfrm>
            <a:off x="5467044" y="4325692"/>
            <a:ext cx="1289400" cy="8139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5400"/>
              <a:buNone/>
              <a:defRPr sz="5400" b="1">
                <a:solidFill>
                  <a:schemeClr val="lt1"/>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29" name="Google Shape;329;g3a14d2ba845_0_178"/>
          <p:cNvSpPr txBox="1">
            <a:spLocks noGrp="1"/>
          </p:cNvSpPr>
          <p:nvPr>
            <p:ph type="body" idx="9"/>
          </p:nvPr>
        </p:nvSpPr>
        <p:spPr>
          <a:xfrm>
            <a:off x="5486400" y="4809744"/>
            <a:ext cx="1188600" cy="292500"/>
          </a:xfrm>
          <a:prstGeom prst="rect">
            <a:avLst/>
          </a:prstGeom>
          <a:solidFill>
            <a:srgbClr val="475735"/>
          </a:solid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Clr>
                <a:schemeClr val="lt1"/>
              </a:buClr>
              <a:buSzPts val="1400"/>
              <a:buNone/>
              <a:defRPr sz="1400" b="1">
                <a:solidFill>
                  <a:schemeClr val="lt1"/>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30" name="Google Shape;330;g3a14d2ba845_0_178"/>
          <p:cNvSpPr txBox="1">
            <a:spLocks noGrp="1"/>
          </p:cNvSpPr>
          <p:nvPr>
            <p:ph type="body" idx="13"/>
          </p:nvPr>
        </p:nvSpPr>
        <p:spPr>
          <a:xfrm>
            <a:off x="5486400" y="5248656"/>
            <a:ext cx="1627500" cy="1042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chemeClr val="lt1"/>
              </a:buClr>
              <a:buSzPts val="1400"/>
              <a:buNone/>
              <a:defRPr sz="1400">
                <a:solidFill>
                  <a:schemeClr val="lt1"/>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31" name="Google Shape;331;g3a14d2ba845_0_178"/>
          <p:cNvSpPr txBox="1">
            <a:spLocks noGrp="1"/>
          </p:cNvSpPr>
          <p:nvPr>
            <p:ph type="body" idx="14"/>
          </p:nvPr>
        </p:nvSpPr>
        <p:spPr>
          <a:xfrm>
            <a:off x="7179891" y="4325692"/>
            <a:ext cx="1289400" cy="8139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5400"/>
              <a:buNone/>
              <a:defRPr sz="5400" b="1">
                <a:solidFill>
                  <a:schemeClr val="lt1"/>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32" name="Google Shape;332;g3a14d2ba845_0_178"/>
          <p:cNvSpPr txBox="1">
            <a:spLocks noGrp="1"/>
          </p:cNvSpPr>
          <p:nvPr>
            <p:ph type="body" idx="15"/>
          </p:nvPr>
        </p:nvSpPr>
        <p:spPr>
          <a:xfrm>
            <a:off x="7214616" y="4809744"/>
            <a:ext cx="1188600" cy="292500"/>
          </a:xfrm>
          <a:prstGeom prst="rect">
            <a:avLst/>
          </a:prstGeom>
          <a:solidFill>
            <a:srgbClr val="475735"/>
          </a:solid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Clr>
                <a:schemeClr val="lt1"/>
              </a:buClr>
              <a:buSzPts val="1400"/>
              <a:buNone/>
              <a:defRPr sz="1400" b="1">
                <a:solidFill>
                  <a:schemeClr val="lt1"/>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33" name="Google Shape;333;g3a14d2ba845_0_178"/>
          <p:cNvSpPr txBox="1">
            <a:spLocks noGrp="1"/>
          </p:cNvSpPr>
          <p:nvPr>
            <p:ph type="body" idx="16"/>
          </p:nvPr>
        </p:nvSpPr>
        <p:spPr>
          <a:xfrm>
            <a:off x="7214616" y="5248656"/>
            <a:ext cx="1627500" cy="1042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chemeClr val="lt1"/>
              </a:buClr>
              <a:buSzPts val="1400"/>
              <a:buNone/>
              <a:defRPr sz="1400">
                <a:solidFill>
                  <a:schemeClr val="lt1"/>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34" name="Google Shape;334;g3a14d2ba845_0_178"/>
          <p:cNvSpPr txBox="1">
            <a:spLocks noGrp="1"/>
          </p:cNvSpPr>
          <p:nvPr>
            <p:ph type="body" idx="17"/>
          </p:nvPr>
        </p:nvSpPr>
        <p:spPr>
          <a:xfrm>
            <a:off x="8926395" y="4325692"/>
            <a:ext cx="1289400" cy="8139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5400"/>
              <a:buNone/>
              <a:defRPr sz="5400" b="1">
                <a:solidFill>
                  <a:schemeClr val="lt1"/>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35" name="Google Shape;335;g3a14d2ba845_0_178"/>
          <p:cNvSpPr txBox="1">
            <a:spLocks noGrp="1"/>
          </p:cNvSpPr>
          <p:nvPr>
            <p:ph type="body" idx="18"/>
          </p:nvPr>
        </p:nvSpPr>
        <p:spPr>
          <a:xfrm>
            <a:off x="8961120" y="4809744"/>
            <a:ext cx="1188600" cy="292500"/>
          </a:xfrm>
          <a:prstGeom prst="rect">
            <a:avLst/>
          </a:prstGeom>
          <a:solidFill>
            <a:srgbClr val="475735"/>
          </a:solid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Clr>
                <a:schemeClr val="lt1"/>
              </a:buClr>
              <a:buSzPts val="1400"/>
              <a:buNone/>
              <a:defRPr sz="1400" b="1">
                <a:solidFill>
                  <a:schemeClr val="lt1"/>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36" name="Google Shape;336;g3a14d2ba845_0_178"/>
          <p:cNvSpPr txBox="1">
            <a:spLocks noGrp="1"/>
          </p:cNvSpPr>
          <p:nvPr>
            <p:ph type="body" idx="19"/>
          </p:nvPr>
        </p:nvSpPr>
        <p:spPr>
          <a:xfrm>
            <a:off x="8951976" y="5248656"/>
            <a:ext cx="1627500" cy="1042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chemeClr val="lt1"/>
              </a:buClr>
              <a:buSzPts val="1400"/>
              <a:buNone/>
              <a:defRPr sz="1400">
                <a:solidFill>
                  <a:schemeClr val="lt1"/>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accent3"/>
        </a:solidFill>
        <a:effectLst/>
      </p:bgPr>
    </p:bg>
    <p:spTree>
      <p:nvGrpSpPr>
        <p:cNvPr id="1" name="Shape 337"/>
        <p:cNvGrpSpPr/>
        <p:nvPr/>
      </p:nvGrpSpPr>
      <p:grpSpPr>
        <a:xfrm>
          <a:off x="0" y="0"/>
          <a:ext cx="0" cy="0"/>
          <a:chOff x="0" y="0"/>
          <a:chExt cx="0" cy="0"/>
        </a:xfrm>
      </p:grpSpPr>
      <p:sp>
        <p:nvSpPr>
          <p:cNvPr id="338" name="Google Shape;338;g3a14d2ba845_0_196"/>
          <p:cNvSpPr>
            <a:spLocks noGrp="1"/>
          </p:cNvSpPr>
          <p:nvPr>
            <p:ph type="pic" idx="2"/>
          </p:nvPr>
        </p:nvSpPr>
        <p:spPr>
          <a:xfrm>
            <a:off x="6096000" y="0"/>
            <a:ext cx="6096000" cy="6858000"/>
          </a:xfrm>
          <a:prstGeom prst="rect">
            <a:avLst/>
          </a:prstGeom>
          <a:solidFill>
            <a:srgbClr val="F2F2F2"/>
          </a:solidFill>
          <a:ln>
            <a:noFill/>
          </a:ln>
        </p:spPr>
      </p:sp>
      <p:sp>
        <p:nvSpPr>
          <p:cNvPr id="339" name="Google Shape;339;g3a14d2ba845_0_196"/>
          <p:cNvSpPr txBox="1">
            <a:spLocks noGrp="1"/>
          </p:cNvSpPr>
          <p:nvPr>
            <p:ph type="title"/>
          </p:nvPr>
        </p:nvSpPr>
        <p:spPr>
          <a:xfrm>
            <a:off x="502920" y="1728216"/>
            <a:ext cx="5074800" cy="37947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chemeClr val="lt1"/>
              </a:buClr>
              <a:buSzPts val="19900"/>
              <a:buFont typeface="Avenir"/>
              <a:buNone/>
              <a:defRPr sz="19900" b="1">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40" name="Google Shape;340;g3a14d2ba845_0_196"/>
          <p:cNvSpPr txBox="1">
            <a:spLocks noGrp="1"/>
          </p:cNvSpPr>
          <p:nvPr>
            <p:ph type="body" idx="1"/>
          </p:nvPr>
        </p:nvSpPr>
        <p:spPr>
          <a:xfrm>
            <a:off x="484632" y="4663440"/>
            <a:ext cx="4581000" cy="1500300"/>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2400"/>
              <a:buNone/>
              <a:defRPr sz="2400">
                <a:solidFill>
                  <a:schemeClr val="lt1"/>
                </a:solidFill>
                <a:latin typeface="EB Garamond"/>
                <a:ea typeface="EB Garamond"/>
                <a:cs typeface="EB Garamond"/>
                <a:sym typeface="EB Garamond"/>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1" name="Google Shape;341;g3a14d2ba845_0_196"/>
          <p:cNvSpPr txBox="1">
            <a:spLocks noGrp="1"/>
          </p:cNvSpPr>
          <p:nvPr>
            <p:ph type="body" idx="3"/>
          </p:nvPr>
        </p:nvSpPr>
        <p:spPr>
          <a:xfrm>
            <a:off x="1546496" y="1185487"/>
            <a:ext cx="3557100" cy="1453800"/>
          </a:xfrm>
          <a:prstGeom prst="rect">
            <a:avLst/>
          </a:prstGeom>
          <a:noFill/>
          <a:ln>
            <a:noFill/>
          </a:ln>
        </p:spPr>
        <p:txBody>
          <a:bodyPr spcFirstLastPara="1" wrap="square" lIns="91425" tIns="45700" rIns="91425" bIns="45700" anchor="b" anchorCtr="0">
            <a:noAutofit/>
          </a:bodyPr>
          <a:lstStyle>
            <a:lvl1pPr marL="457200" lvl="0" indent="-228600" algn="r">
              <a:lnSpc>
                <a:spcPct val="90000"/>
              </a:lnSpc>
              <a:spcBef>
                <a:spcPts val="1000"/>
              </a:spcBef>
              <a:spcAft>
                <a:spcPts val="0"/>
              </a:spcAft>
              <a:buClr>
                <a:schemeClr val="lt1"/>
              </a:buClr>
              <a:buSzPts val="5400"/>
              <a:buNone/>
              <a:defRPr sz="5400" b="1">
                <a:solidFill>
                  <a:schemeClr val="lt1"/>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_Section Header">
  <p:cSld name="2_Section Header">
    <p:bg>
      <p:bgPr>
        <a:solidFill>
          <a:schemeClr val="dk2"/>
        </a:solidFill>
        <a:effectLst/>
      </p:bgPr>
    </p:bg>
    <p:spTree>
      <p:nvGrpSpPr>
        <p:cNvPr id="1" name="Shape 342"/>
        <p:cNvGrpSpPr/>
        <p:nvPr/>
      </p:nvGrpSpPr>
      <p:grpSpPr>
        <a:xfrm>
          <a:off x="0" y="0"/>
          <a:ext cx="0" cy="0"/>
          <a:chOff x="0" y="0"/>
          <a:chExt cx="0" cy="0"/>
        </a:xfrm>
      </p:grpSpPr>
      <p:sp>
        <p:nvSpPr>
          <p:cNvPr id="343" name="Google Shape;343;g3a14d2ba845_0_201"/>
          <p:cNvSpPr txBox="1">
            <a:spLocks noGrp="1"/>
          </p:cNvSpPr>
          <p:nvPr>
            <p:ph type="title"/>
          </p:nvPr>
        </p:nvSpPr>
        <p:spPr>
          <a:xfrm>
            <a:off x="7114032" y="1517904"/>
            <a:ext cx="4416600" cy="1572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5400"/>
              <a:buFont typeface="Avenir"/>
              <a:buNone/>
              <a:defRPr sz="5400" b="1">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44" name="Google Shape;344;g3a14d2ba845_0_201"/>
          <p:cNvSpPr>
            <a:spLocks noGrp="1"/>
          </p:cNvSpPr>
          <p:nvPr>
            <p:ph type="pic" idx="2"/>
          </p:nvPr>
        </p:nvSpPr>
        <p:spPr>
          <a:xfrm>
            <a:off x="0" y="0"/>
            <a:ext cx="6108300" cy="6858000"/>
          </a:xfrm>
          <a:prstGeom prst="rect">
            <a:avLst/>
          </a:prstGeom>
          <a:solidFill>
            <a:srgbClr val="F2F2F2"/>
          </a:solidFill>
          <a:ln>
            <a:noFill/>
          </a:ln>
        </p:spPr>
      </p:sp>
      <p:sp>
        <p:nvSpPr>
          <p:cNvPr id="345" name="Google Shape;345;g3a14d2ba845_0_201"/>
          <p:cNvSpPr txBox="1">
            <a:spLocks noGrp="1"/>
          </p:cNvSpPr>
          <p:nvPr>
            <p:ph type="ftr" idx="11"/>
          </p:nvPr>
        </p:nvSpPr>
        <p:spPr>
          <a:xfrm>
            <a:off x="173736" y="6254496"/>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6" name="Google Shape;346;g3a14d2ba845_0_201"/>
          <p:cNvSpPr txBox="1">
            <a:spLocks noGrp="1"/>
          </p:cNvSpPr>
          <p:nvPr>
            <p:ph type="body" idx="1"/>
          </p:nvPr>
        </p:nvSpPr>
        <p:spPr>
          <a:xfrm>
            <a:off x="7114032" y="3429000"/>
            <a:ext cx="4242900" cy="2349900"/>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0"/>
              </a:spcBef>
              <a:spcAft>
                <a:spcPts val="0"/>
              </a:spcAft>
              <a:buClr>
                <a:schemeClr val="lt1"/>
              </a:buClr>
              <a:buSzPts val="1400"/>
              <a:buNone/>
              <a:defRPr sz="1400">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47" name="Google Shape;347;g3a14d2ba845_0_201"/>
          <p:cNvSpPr/>
          <p:nvPr/>
        </p:nvSpPr>
        <p:spPr>
          <a:xfrm rot="10800000" flipH="1">
            <a:off x="11446035" y="6246039"/>
            <a:ext cx="487200" cy="45600"/>
          </a:xfrm>
          <a:prstGeom prst="rect">
            <a:avLst/>
          </a:prstGeom>
          <a:solidFill>
            <a:schemeClr val="lt1">
              <a:alpha val="7764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entury Gothic" panose="020B0502020202020204" pitchFamily="34" charset="0"/>
              <a:ea typeface="Avenir"/>
              <a:cs typeface="Avenir"/>
              <a:sym typeface="Avenir"/>
            </a:endParaRPr>
          </a:p>
        </p:txBody>
      </p:sp>
      <p:sp>
        <p:nvSpPr>
          <p:cNvPr id="348" name="Google Shape;348;g3a14d2ba845_0_201"/>
          <p:cNvSpPr txBox="1">
            <a:spLocks noGrp="1"/>
          </p:cNvSpPr>
          <p:nvPr>
            <p:ph type="sldNum" idx="12"/>
          </p:nvPr>
        </p:nvSpPr>
        <p:spPr>
          <a:xfrm>
            <a:off x="11347704" y="6181344"/>
            <a:ext cx="670500" cy="6768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marL="0" marR="0" lvl="1"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4_Title and Content">
  <p:cSld name="4_Title and Content">
    <p:bg>
      <p:bgPr>
        <a:solidFill>
          <a:srgbClr val="475735"/>
        </a:solidFill>
        <a:effectLst/>
      </p:bgPr>
    </p:bg>
    <p:spTree>
      <p:nvGrpSpPr>
        <p:cNvPr id="1" name="Shape 33"/>
        <p:cNvGrpSpPr/>
        <p:nvPr/>
      </p:nvGrpSpPr>
      <p:grpSpPr>
        <a:xfrm>
          <a:off x="0" y="0"/>
          <a:ext cx="0" cy="0"/>
          <a:chOff x="0" y="0"/>
          <a:chExt cx="0" cy="0"/>
        </a:xfrm>
      </p:grpSpPr>
      <p:sp>
        <p:nvSpPr>
          <p:cNvPr id="34" name="Google Shape;34;p24"/>
          <p:cNvSpPr>
            <a:spLocks noGrp="1"/>
          </p:cNvSpPr>
          <p:nvPr>
            <p:ph type="pic" idx="2"/>
          </p:nvPr>
        </p:nvSpPr>
        <p:spPr>
          <a:xfrm>
            <a:off x="0" y="-23150"/>
            <a:ext cx="12192000" cy="3730752"/>
          </a:xfrm>
          <a:prstGeom prst="rect">
            <a:avLst/>
          </a:prstGeom>
          <a:solidFill>
            <a:srgbClr val="6B834F"/>
          </a:solidFill>
          <a:ln>
            <a:noFill/>
          </a:ln>
        </p:spPr>
      </p:sp>
      <p:sp>
        <p:nvSpPr>
          <p:cNvPr id="35" name="Google Shape;35;p24"/>
          <p:cNvSpPr txBox="1">
            <a:spLocks noGrp="1"/>
          </p:cNvSpPr>
          <p:nvPr>
            <p:ph type="title"/>
          </p:nvPr>
        </p:nvSpPr>
        <p:spPr>
          <a:xfrm>
            <a:off x="877824" y="896112"/>
            <a:ext cx="6611112" cy="145389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5400"/>
              <a:buFont typeface="Avenir"/>
              <a:buNone/>
              <a:defRPr sz="5400" b="1">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6" name="Google Shape;36;p24"/>
          <p:cNvSpPr txBox="1">
            <a:spLocks noGrp="1"/>
          </p:cNvSpPr>
          <p:nvPr>
            <p:ph type="body" idx="1"/>
          </p:nvPr>
        </p:nvSpPr>
        <p:spPr>
          <a:xfrm>
            <a:off x="1922091" y="4325692"/>
            <a:ext cx="1289304" cy="81381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5400"/>
              <a:buNone/>
              <a:defRPr sz="5400" b="1">
                <a:solidFill>
                  <a:schemeClr val="lt1"/>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7" name="Google Shape;37;p24"/>
          <p:cNvSpPr txBox="1">
            <a:spLocks noGrp="1"/>
          </p:cNvSpPr>
          <p:nvPr>
            <p:ph type="body" idx="3"/>
          </p:nvPr>
        </p:nvSpPr>
        <p:spPr>
          <a:xfrm>
            <a:off x="1956816" y="4809744"/>
            <a:ext cx="1188720" cy="292608"/>
          </a:xfrm>
          <a:prstGeom prst="rect">
            <a:avLst/>
          </a:prstGeom>
          <a:solidFill>
            <a:srgbClr val="475735"/>
          </a:solid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Clr>
                <a:schemeClr val="lt1"/>
              </a:buClr>
              <a:buSzPts val="1400"/>
              <a:buNone/>
              <a:defRPr sz="1400" b="1">
                <a:solidFill>
                  <a:schemeClr val="lt1"/>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8" name="Google Shape;38;p24"/>
          <p:cNvSpPr txBox="1">
            <a:spLocks noGrp="1"/>
          </p:cNvSpPr>
          <p:nvPr>
            <p:ph type="body" idx="4"/>
          </p:nvPr>
        </p:nvSpPr>
        <p:spPr>
          <a:xfrm>
            <a:off x="1956816" y="5248656"/>
            <a:ext cx="1627632" cy="104241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chemeClr val="lt1"/>
              </a:buClr>
              <a:buSzPts val="1400"/>
              <a:buNone/>
              <a:defRPr sz="1400">
                <a:solidFill>
                  <a:schemeClr val="lt1"/>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9" name="Google Shape;39;p24"/>
          <p:cNvSpPr txBox="1">
            <a:spLocks noGrp="1"/>
          </p:cNvSpPr>
          <p:nvPr>
            <p:ph type="body" idx="5"/>
          </p:nvPr>
        </p:nvSpPr>
        <p:spPr>
          <a:xfrm>
            <a:off x="3677739" y="4325692"/>
            <a:ext cx="1289304" cy="81381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5400"/>
              <a:buNone/>
              <a:defRPr sz="5400" b="1">
                <a:solidFill>
                  <a:schemeClr val="lt1"/>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0" name="Google Shape;40;p24"/>
          <p:cNvSpPr txBox="1">
            <a:spLocks noGrp="1"/>
          </p:cNvSpPr>
          <p:nvPr>
            <p:ph type="body" idx="6"/>
          </p:nvPr>
        </p:nvSpPr>
        <p:spPr>
          <a:xfrm>
            <a:off x="3694176" y="4809744"/>
            <a:ext cx="1188720" cy="292608"/>
          </a:xfrm>
          <a:prstGeom prst="rect">
            <a:avLst/>
          </a:prstGeom>
          <a:solidFill>
            <a:srgbClr val="475735"/>
          </a:solid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Clr>
                <a:schemeClr val="lt1"/>
              </a:buClr>
              <a:buSzPts val="1400"/>
              <a:buNone/>
              <a:defRPr sz="1400" b="1">
                <a:solidFill>
                  <a:schemeClr val="lt1"/>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1" name="Google Shape;41;p24"/>
          <p:cNvSpPr txBox="1">
            <a:spLocks noGrp="1"/>
          </p:cNvSpPr>
          <p:nvPr>
            <p:ph type="body" idx="7"/>
          </p:nvPr>
        </p:nvSpPr>
        <p:spPr>
          <a:xfrm>
            <a:off x="3694176" y="5248656"/>
            <a:ext cx="1627632" cy="104241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chemeClr val="lt1"/>
              </a:buClr>
              <a:buSzPts val="1400"/>
              <a:buNone/>
              <a:defRPr sz="1400">
                <a:solidFill>
                  <a:schemeClr val="lt1"/>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2" name="Google Shape;42;p24"/>
          <p:cNvSpPr txBox="1">
            <a:spLocks noGrp="1"/>
          </p:cNvSpPr>
          <p:nvPr>
            <p:ph type="body" idx="8"/>
          </p:nvPr>
        </p:nvSpPr>
        <p:spPr>
          <a:xfrm>
            <a:off x="5467044" y="4325692"/>
            <a:ext cx="1289304" cy="81381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5400"/>
              <a:buNone/>
              <a:defRPr sz="5400" b="1">
                <a:solidFill>
                  <a:schemeClr val="lt1"/>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3" name="Google Shape;43;p24"/>
          <p:cNvSpPr txBox="1">
            <a:spLocks noGrp="1"/>
          </p:cNvSpPr>
          <p:nvPr>
            <p:ph type="body" idx="9"/>
          </p:nvPr>
        </p:nvSpPr>
        <p:spPr>
          <a:xfrm>
            <a:off x="5486400" y="4809744"/>
            <a:ext cx="1188720" cy="292608"/>
          </a:xfrm>
          <a:prstGeom prst="rect">
            <a:avLst/>
          </a:prstGeom>
          <a:solidFill>
            <a:srgbClr val="475735"/>
          </a:solid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Clr>
                <a:schemeClr val="lt1"/>
              </a:buClr>
              <a:buSzPts val="1400"/>
              <a:buNone/>
              <a:defRPr sz="1400" b="1">
                <a:solidFill>
                  <a:schemeClr val="lt1"/>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4" name="Google Shape;44;p24"/>
          <p:cNvSpPr txBox="1">
            <a:spLocks noGrp="1"/>
          </p:cNvSpPr>
          <p:nvPr>
            <p:ph type="body" idx="13"/>
          </p:nvPr>
        </p:nvSpPr>
        <p:spPr>
          <a:xfrm>
            <a:off x="5486400" y="5248656"/>
            <a:ext cx="1627632" cy="104241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chemeClr val="lt1"/>
              </a:buClr>
              <a:buSzPts val="1400"/>
              <a:buNone/>
              <a:defRPr sz="1400">
                <a:solidFill>
                  <a:schemeClr val="lt1"/>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5" name="Google Shape;45;p24"/>
          <p:cNvSpPr txBox="1">
            <a:spLocks noGrp="1"/>
          </p:cNvSpPr>
          <p:nvPr>
            <p:ph type="body" idx="14"/>
          </p:nvPr>
        </p:nvSpPr>
        <p:spPr>
          <a:xfrm>
            <a:off x="7179891" y="4325692"/>
            <a:ext cx="1289304" cy="81381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5400"/>
              <a:buNone/>
              <a:defRPr sz="5400" b="1">
                <a:solidFill>
                  <a:schemeClr val="lt1"/>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24"/>
          <p:cNvSpPr txBox="1">
            <a:spLocks noGrp="1"/>
          </p:cNvSpPr>
          <p:nvPr>
            <p:ph type="body" idx="15"/>
          </p:nvPr>
        </p:nvSpPr>
        <p:spPr>
          <a:xfrm>
            <a:off x="7214616" y="4809744"/>
            <a:ext cx="1188720" cy="292608"/>
          </a:xfrm>
          <a:prstGeom prst="rect">
            <a:avLst/>
          </a:prstGeom>
          <a:solidFill>
            <a:srgbClr val="475735"/>
          </a:solid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Clr>
                <a:schemeClr val="lt1"/>
              </a:buClr>
              <a:buSzPts val="1400"/>
              <a:buNone/>
              <a:defRPr sz="1400" b="1">
                <a:solidFill>
                  <a:schemeClr val="lt1"/>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7" name="Google Shape;47;p24"/>
          <p:cNvSpPr txBox="1">
            <a:spLocks noGrp="1"/>
          </p:cNvSpPr>
          <p:nvPr>
            <p:ph type="body" idx="16"/>
          </p:nvPr>
        </p:nvSpPr>
        <p:spPr>
          <a:xfrm>
            <a:off x="7214616" y="5248656"/>
            <a:ext cx="1627632" cy="104241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chemeClr val="lt1"/>
              </a:buClr>
              <a:buSzPts val="1400"/>
              <a:buNone/>
              <a:defRPr sz="1400">
                <a:solidFill>
                  <a:schemeClr val="lt1"/>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8" name="Google Shape;48;p24"/>
          <p:cNvSpPr txBox="1">
            <a:spLocks noGrp="1"/>
          </p:cNvSpPr>
          <p:nvPr>
            <p:ph type="body" idx="17"/>
          </p:nvPr>
        </p:nvSpPr>
        <p:spPr>
          <a:xfrm>
            <a:off x="8926395" y="4325692"/>
            <a:ext cx="1289304" cy="81381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5400"/>
              <a:buNone/>
              <a:defRPr sz="5400" b="1">
                <a:solidFill>
                  <a:schemeClr val="lt1"/>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9" name="Google Shape;49;p24"/>
          <p:cNvSpPr txBox="1">
            <a:spLocks noGrp="1"/>
          </p:cNvSpPr>
          <p:nvPr>
            <p:ph type="body" idx="18"/>
          </p:nvPr>
        </p:nvSpPr>
        <p:spPr>
          <a:xfrm>
            <a:off x="8961120" y="4809744"/>
            <a:ext cx="1188720" cy="292608"/>
          </a:xfrm>
          <a:prstGeom prst="rect">
            <a:avLst/>
          </a:prstGeom>
          <a:solidFill>
            <a:srgbClr val="475735"/>
          </a:solid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Clr>
                <a:schemeClr val="lt1"/>
              </a:buClr>
              <a:buSzPts val="1400"/>
              <a:buNone/>
              <a:defRPr sz="1400" b="1">
                <a:solidFill>
                  <a:schemeClr val="lt1"/>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0" name="Google Shape;50;p24"/>
          <p:cNvSpPr txBox="1">
            <a:spLocks noGrp="1"/>
          </p:cNvSpPr>
          <p:nvPr>
            <p:ph type="body" idx="19"/>
          </p:nvPr>
        </p:nvSpPr>
        <p:spPr>
          <a:xfrm>
            <a:off x="8951976" y="5248656"/>
            <a:ext cx="1627632" cy="104241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chemeClr val="lt1"/>
              </a:buClr>
              <a:buSzPts val="1400"/>
              <a:buNone/>
              <a:defRPr sz="1400">
                <a:solidFill>
                  <a:schemeClr val="lt1"/>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349"/>
        <p:cNvGrpSpPr/>
        <p:nvPr/>
      </p:nvGrpSpPr>
      <p:grpSpPr>
        <a:xfrm>
          <a:off x="0" y="0"/>
          <a:ext cx="0" cy="0"/>
          <a:chOff x="0" y="0"/>
          <a:chExt cx="0" cy="0"/>
        </a:xfrm>
      </p:grpSpPr>
      <p:sp>
        <p:nvSpPr>
          <p:cNvPr id="350" name="Google Shape;350;g3a14d2ba845_0_208"/>
          <p:cNvSpPr>
            <a:spLocks noGrp="1"/>
          </p:cNvSpPr>
          <p:nvPr>
            <p:ph type="pic" idx="2"/>
          </p:nvPr>
        </p:nvSpPr>
        <p:spPr>
          <a:xfrm>
            <a:off x="0" y="-23150"/>
            <a:ext cx="12192000" cy="2898600"/>
          </a:xfrm>
          <a:prstGeom prst="rect">
            <a:avLst/>
          </a:prstGeom>
          <a:solidFill>
            <a:srgbClr val="6B834F"/>
          </a:solidFill>
          <a:ln>
            <a:noFill/>
          </a:ln>
        </p:spPr>
      </p:sp>
      <p:sp>
        <p:nvSpPr>
          <p:cNvPr id="351" name="Google Shape;351;g3a14d2ba845_0_208"/>
          <p:cNvSpPr txBox="1">
            <a:spLocks noGrp="1"/>
          </p:cNvSpPr>
          <p:nvPr>
            <p:ph type="title"/>
          </p:nvPr>
        </p:nvSpPr>
        <p:spPr>
          <a:xfrm>
            <a:off x="877824" y="347472"/>
            <a:ext cx="6611100" cy="14538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5400"/>
              <a:buFont typeface="Avenir"/>
              <a:buNone/>
              <a:defRPr sz="5400" b="1">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52" name="Google Shape;352;g3a14d2ba845_0_208"/>
          <p:cNvSpPr txBox="1">
            <a:spLocks noGrp="1"/>
          </p:cNvSpPr>
          <p:nvPr>
            <p:ph type="body" idx="1"/>
          </p:nvPr>
        </p:nvSpPr>
        <p:spPr>
          <a:xfrm>
            <a:off x="877824" y="1773936"/>
            <a:ext cx="4041600" cy="106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2400"/>
              <a:buNone/>
              <a:defRPr sz="2400">
                <a:solidFill>
                  <a:schemeClr val="lt1"/>
                </a:solidFill>
                <a:latin typeface="EB Garamond"/>
                <a:ea typeface="EB Garamond"/>
                <a:cs typeface="EB Garamond"/>
                <a:sym typeface="EB Garamond"/>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3" name="Google Shape;353;g3a14d2ba845_0_208"/>
          <p:cNvSpPr txBox="1">
            <a:spLocks noGrp="1"/>
          </p:cNvSpPr>
          <p:nvPr>
            <p:ph type="body" idx="3"/>
          </p:nvPr>
        </p:nvSpPr>
        <p:spPr>
          <a:xfrm>
            <a:off x="877824" y="3328416"/>
            <a:ext cx="9957900" cy="402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chemeClr val="dk2"/>
              </a:buClr>
              <a:buSzPts val="1800"/>
              <a:buNone/>
              <a:defRPr sz="1800">
                <a:solidFill>
                  <a:schemeClr val="dk2"/>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54" name="Google Shape;354;g3a14d2ba845_0_208"/>
          <p:cNvSpPr txBox="1">
            <a:spLocks noGrp="1"/>
          </p:cNvSpPr>
          <p:nvPr>
            <p:ph type="body" idx="4"/>
          </p:nvPr>
        </p:nvSpPr>
        <p:spPr>
          <a:xfrm>
            <a:off x="877824" y="4096512"/>
            <a:ext cx="1673400" cy="292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2"/>
              </a:buClr>
              <a:buSzPts val="1400"/>
              <a:buNone/>
              <a:defRPr sz="1400" b="1">
                <a:solidFill>
                  <a:schemeClr val="dk2"/>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55" name="Google Shape;355;g3a14d2ba845_0_208"/>
          <p:cNvSpPr txBox="1">
            <a:spLocks noGrp="1"/>
          </p:cNvSpPr>
          <p:nvPr>
            <p:ph type="body" idx="5"/>
          </p:nvPr>
        </p:nvSpPr>
        <p:spPr>
          <a:xfrm>
            <a:off x="2660904" y="4096512"/>
            <a:ext cx="1673400" cy="292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2"/>
              </a:buClr>
              <a:buSzPts val="1400"/>
              <a:buNone/>
              <a:defRPr sz="1400" b="1">
                <a:solidFill>
                  <a:schemeClr val="dk2"/>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56" name="Google Shape;356;g3a14d2ba845_0_208"/>
          <p:cNvSpPr txBox="1">
            <a:spLocks noGrp="1"/>
          </p:cNvSpPr>
          <p:nvPr>
            <p:ph type="body" idx="6"/>
          </p:nvPr>
        </p:nvSpPr>
        <p:spPr>
          <a:xfrm>
            <a:off x="4462272" y="4096512"/>
            <a:ext cx="1673400" cy="292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2"/>
              </a:buClr>
              <a:buSzPts val="1400"/>
              <a:buNone/>
              <a:defRPr sz="1400" b="1">
                <a:solidFill>
                  <a:schemeClr val="dk2"/>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57" name="Google Shape;357;g3a14d2ba845_0_208"/>
          <p:cNvSpPr txBox="1">
            <a:spLocks noGrp="1"/>
          </p:cNvSpPr>
          <p:nvPr>
            <p:ph type="body" idx="7"/>
          </p:nvPr>
        </p:nvSpPr>
        <p:spPr>
          <a:xfrm>
            <a:off x="6227064" y="4096512"/>
            <a:ext cx="1673400" cy="292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2"/>
              </a:buClr>
              <a:buSzPts val="1400"/>
              <a:buNone/>
              <a:defRPr sz="1400" b="1">
                <a:solidFill>
                  <a:schemeClr val="dk2"/>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58" name="Google Shape;358;g3a14d2ba845_0_208"/>
          <p:cNvSpPr txBox="1">
            <a:spLocks noGrp="1"/>
          </p:cNvSpPr>
          <p:nvPr>
            <p:ph type="body" idx="8"/>
          </p:nvPr>
        </p:nvSpPr>
        <p:spPr>
          <a:xfrm>
            <a:off x="8001000" y="4096512"/>
            <a:ext cx="1673400" cy="292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2"/>
              </a:buClr>
              <a:buSzPts val="1400"/>
              <a:buNone/>
              <a:defRPr sz="1400" b="1">
                <a:solidFill>
                  <a:schemeClr val="dk2"/>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59" name="Google Shape;359;g3a14d2ba845_0_208"/>
          <p:cNvSpPr txBox="1">
            <a:spLocks noGrp="1"/>
          </p:cNvSpPr>
          <p:nvPr>
            <p:ph type="body" idx="9"/>
          </p:nvPr>
        </p:nvSpPr>
        <p:spPr>
          <a:xfrm>
            <a:off x="877824" y="4535424"/>
            <a:ext cx="1673400" cy="1042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chemeClr val="dk2"/>
              </a:buClr>
              <a:buSzPts val="1400"/>
              <a:buNone/>
              <a:defRPr sz="1400">
                <a:solidFill>
                  <a:schemeClr val="dk2"/>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60" name="Google Shape;360;g3a14d2ba845_0_208"/>
          <p:cNvSpPr txBox="1">
            <a:spLocks noGrp="1"/>
          </p:cNvSpPr>
          <p:nvPr>
            <p:ph type="body" idx="13"/>
          </p:nvPr>
        </p:nvSpPr>
        <p:spPr>
          <a:xfrm>
            <a:off x="2660904" y="4535424"/>
            <a:ext cx="1673400" cy="1042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chemeClr val="dk2"/>
              </a:buClr>
              <a:buSzPts val="1400"/>
              <a:buNone/>
              <a:defRPr sz="1400">
                <a:solidFill>
                  <a:schemeClr val="dk2"/>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61" name="Google Shape;361;g3a14d2ba845_0_208"/>
          <p:cNvSpPr txBox="1">
            <a:spLocks noGrp="1"/>
          </p:cNvSpPr>
          <p:nvPr>
            <p:ph type="body" idx="14"/>
          </p:nvPr>
        </p:nvSpPr>
        <p:spPr>
          <a:xfrm>
            <a:off x="4462272" y="4535424"/>
            <a:ext cx="1673400" cy="1042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chemeClr val="dk2"/>
              </a:buClr>
              <a:buSzPts val="1400"/>
              <a:buNone/>
              <a:defRPr sz="1400">
                <a:solidFill>
                  <a:schemeClr val="dk2"/>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62" name="Google Shape;362;g3a14d2ba845_0_208"/>
          <p:cNvSpPr txBox="1">
            <a:spLocks noGrp="1"/>
          </p:cNvSpPr>
          <p:nvPr>
            <p:ph type="body" idx="15"/>
          </p:nvPr>
        </p:nvSpPr>
        <p:spPr>
          <a:xfrm>
            <a:off x="6227064" y="4535424"/>
            <a:ext cx="1673400" cy="1042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chemeClr val="dk2"/>
              </a:buClr>
              <a:buSzPts val="1400"/>
              <a:buNone/>
              <a:defRPr sz="1400">
                <a:solidFill>
                  <a:schemeClr val="dk2"/>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63" name="Google Shape;363;g3a14d2ba845_0_208"/>
          <p:cNvSpPr txBox="1">
            <a:spLocks noGrp="1"/>
          </p:cNvSpPr>
          <p:nvPr>
            <p:ph type="body" idx="16"/>
          </p:nvPr>
        </p:nvSpPr>
        <p:spPr>
          <a:xfrm>
            <a:off x="8001000" y="4535424"/>
            <a:ext cx="1673400" cy="1042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chemeClr val="dk2"/>
              </a:buClr>
              <a:buSzPts val="1400"/>
              <a:buNone/>
              <a:defRPr sz="1400">
                <a:solidFill>
                  <a:schemeClr val="dk2"/>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64" name="Google Shape;364;g3a14d2ba845_0_208"/>
          <p:cNvSpPr txBox="1">
            <a:spLocks noGrp="1"/>
          </p:cNvSpPr>
          <p:nvPr>
            <p:ph type="ftr" idx="11"/>
          </p:nvPr>
        </p:nvSpPr>
        <p:spPr>
          <a:xfrm>
            <a:off x="173736" y="6254496"/>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5" name="Google Shape;365;g3a14d2ba845_0_208"/>
          <p:cNvSpPr txBox="1">
            <a:spLocks noGrp="1"/>
          </p:cNvSpPr>
          <p:nvPr>
            <p:ph type="sldNum" idx="12"/>
          </p:nvPr>
        </p:nvSpPr>
        <p:spPr>
          <a:xfrm>
            <a:off x="11347704" y="6181344"/>
            <a:ext cx="670500" cy="6768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marL="0" marR="0" lvl="1"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9pPr>
          </a:lstStyle>
          <a:p>
            <a:fld id="{00000000-1234-1234-1234-123412341234}"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chemeClr val="dk2"/>
        </a:solidFill>
        <a:effectLst/>
      </p:bgPr>
    </p:bg>
    <p:spTree>
      <p:nvGrpSpPr>
        <p:cNvPr id="1" name="Shape 366"/>
        <p:cNvGrpSpPr/>
        <p:nvPr/>
      </p:nvGrpSpPr>
      <p:grpSpPr>
        <a:xfrm>
          <a:off x="0" y="0"/>
          <a:ext cx="0" cy="0"/>
          <a:chOff x="0" y="0"/>
          <a:chExt cx="0" cy="0"/>
        </a:xfrm>
      </p:grpSpPr>
      <p:sp>
        <p:nvSpPr>
          <p:cNvPr id="367" name="Google Shape;367;g3a14d2ba845_0_225"/>
          <p:cNvSpPr txBox="1">
            <a:spLocks noGrp="1"/>
          </p:cNvSpPr>
          <p:nvPr>
            <p:ph type="title"/>
          </p:nvPr>
        </p:nvSpPr>
        <p:spPr>
          <a:xfrm>
            <a:off x="877824" y="347472"/>
            <a:ext cx="3557100" cy="14538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5400"/>
              <a:buFont typeface="Avenir"/>
              <a:buNone/>
              <a:defRPr sz="5400" b="1">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68" name="Google Shape;368;g3a14d2ba845_0_225"/>
          <p:cNvSpPr txBox="1">
            <a:spLocks noGrp="1"/>
          </p:cNvSpPr>
          <p:nvPr>
            <p:ph type="body" idx="1"/>
          </p:nvPr>
        </p:nvSpPr>
        <p:spPr>
          <a:xfrm>
            <a:off x="877824" y="1773936"/>
            <a:ext cx="4041600" cy="106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2400"/>
              <a:buNone/>
              <a:defRPr sz="2400">
                <a:solidFill>
                  <a:schemeClr val="lt1"/>
                </a:solidFill>
                <a:latin typeface="EB Garamond"/>
                <a:ea typeface="EB Garamond"/>
                <a:cs typeface="EB Garamond"/>
                <a:sym typeface="EB Garamond"/>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9" name="Google Shape;369;g3a14d2ba845_0_225"/>
          <p:cNvSpPr txBox="1">
            <a:spLocks noGrp="1"/>
          </p:cNvSpPr>
          <p:nvPr>
            <p:ph type="body" idx="2"/>
          </p:nvPr>
        </p:nvSpPr>
        <p:spPr>
          <a:xfrm>
            <a:off x="877824" y="2587752"/>
            <a:ext cx="10213800" cy="3145500"/>
          </a:xfrm>
          <a:prstGeom prst="rect">
            <a:avLst/>
          </a:prstGeom>
          <a:noFill/>
          <a:ln>
            <a:noFill/>
          </a:ln>
        </p:spPr>
        <p:txBody>
          <a:bodyPr spcFirstLastPara="1" wrap="square" lIns="91425" tIns="45700" rIns="91425" bIns="45700" anchor="t" anchorCtr="0">
            <a:noAutofit/>
          </a:bodyPr>
          <a:lstStyle>
            <a:lvl1pPr marL="457200" lvl="0" indent="-330200" algn="l">
              <a:lnSpc>
                <a:spcPct val="90000"/>
              </a:lnSpc>
              <a:spcBef>
                <a:spcPts val="1000"/>
              </a:spcBef>
              <a:spcAft>
                <a:spcPts val="0"/>
              </a:spcAft>
              <a:buClr>
                <a:schemeClr val="lt1"/>
              </a:buClr>
              <a:buSzPts val="1600"/>
              <a:buChar char="•"/>
              <a:defRPr sz="1600">
                <a:solidFill>
                  <a:schemeClr val="lt1"/>
                </a:solidFill>
                <a:latin typeface="Century Gothic" panose="020B0502020202020204" pitchFamily="34" charset="0"/>
              </a:defRPr>
            </a:lvl1pPr>
            <a:lvl2pPr marL="914400" lvl="1" indent="-317500" algn="l">
              <a:lnSpc>
                <a:spcPct val="90000"/>
              </a:lnSpc>
              <a:spcBef>
                <a:spcPts val="500"/>
              </a:spcBef>
              <a:spcAft>
                <a:spcPts val="0"/>
              </a:spcAft>
              <a:buClr>
                <a:schemeClr val="lt1"/>
              </a:buClr>
              <a:buSzPts val="1400"/>
              <a:buChar char="•"/>
              <a:defRPr sz="1400">
                <a:solidFill>
                  <a:schemeClr val="lt1"/>
                </a:solidFill>
              </a:defRPr>
            </a:lvl2pPr>
            <a:lvl3pPr marL="1371600" lvl="2" indent="-304800" algn="l">
              <a:lnSpc>
                <a:spcPct val="90000"/>
              </a:lnSpc>
              <a:spcBef>
                <a:spcPts val="500"/>
              </a:spcBef>
              <a:spcAft>
                <a:spcPts val="0"/>
              </a:spcAft>
              <a:buClr>
                <a:schemeClr val="lt1"/>
              </a:buClr>
              <a:buSzPts val="1200"/>
              <a:buChar char="•"/>
              <a:defRPr sz="1200">
                <a:solidFill>
                  <a:schemeClr val="lt1"/>
                </a:solidFill>
              </a:defRPr>
            </a:lvl3pPr>
            <a:lvl4pPr marL="1828800" lvl="3" indent="-298450" algn="l">
              <a:lnSpc>
                <a:spcPct val="90000"/>
              </a:lnSpc>
              <a:spcBef>
                <a:spcPts val="500"/>
              </a:spcBef>
              <a:spcAft>
                <a:spcPts val="0"/>
              </a:spcAft>
              <a:buClr>
                <a:schemeClr val="lt1"/>
              </a:buClr>
              <a:buSzPts val="1100"/>
              <a:buChar char="•"/>
              <a:defRPr sz="1100">
                <a:solidFill>
                  <a:schemeClr val="lt1"/>
                </a:solidFill>
              </a:defRPr>
            </a:lvl4pPr>
            <a:lvl5pPr marL="2286000" lvl="4" indent="-298450" algn="l">
              <a:lnSpc>
                <a:spcPct val="90000"/>
              </a:lnSpc>
              <a:spcBef>
                <a:spcPts val="500"/>
              </a:spcBef>
              <a:spcAft>
                <a:spcPts val="0"/>
              </a:spcAft>
              <a:buClr>
                <a:schemeClr val="lt1"/>
              </a:buClr>
              <a:buSzPts val="1100"/>
              <a:buChar char="•"/>
              <a:defRPr sz="11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70" name="Google Shape;370;g3a14d2ba845_0_225"/>
          <p:cNvSpPr>
            <a:spLocks noGrp="1"/>
          </p:cNvSpPr>
          <p:nvPr>
            <p:ph type="pic" idx="3"/>
          </p:nvPr>
        </p:nvSpPr>
        <p:spPr>
          <a:xfrm>
            <a:off x="0" y="6007608"/>
            <a:ext cx="12192000" cy="850500"/>
          </a:xfrm>
          <a:prstGeom prst="rect">
            <a:avLst/>
          </a:prstGeom>
          <a:solidFill>
            <a:srgbClr val="6B834F"/>
          </a:solidFill>
          <a:ln>
            <a:noFill/>
          </a:ln>
        </p:spPr>
      </p:sp>
      <p:sp>
        <p:nvSpPr>
          <p:cNvPr id="371" name="Google Shape;371;g3a14d2ba845_0_225"/>
          <p:cNvSpPr txBox="1">
            <a:spLocks noGrp="1"/>
          </p:cNvSpPr>
          <p:nvPr>
            <p:ph type="ftr" idx="11"/>
          </p:nvPr>
        </p:nvSpPr>
        <p:spPr>
          <a:xfrm>
            <a:off x="173736" y="6276547"/>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2" name="Google Shape;372;g3a14d2ba845_0_225"/>
          <p:cNvSpPr txBox="1">
            <a:spLocks noGrp="1"/>
          </p:cNvSpPr>
          <p:nvPr>
            <p:ph type="sldNum" idx="12"/>
          </p:nvPr>
        </p:nvSpPr>
        <p:spPr>
          <a:xfrm>
            <a:off x="11347704" y="6181344"/>
            <a:ext cx="670500" cy="6768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marL="0" marR="0" lvl="1"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9pPr>
          </a:lstStyle>
          <a:p>
            <a:fld id="{00000000-1234-1234-1234-123412341234}" type="slidenum">
              <a:rPr lang="en-US" smtClean="0"/>
              <a:pPr/>
              <a:t>‹#›</a:t>
            </a:fld>
            <a:endParaRPr lang="en-US" dirty="0"/>
          </a:p>
        </p:txBody>
      </p:sp>
      <p:sp>
        <p:nvSpPr>
          <p:cNvPr id="373" name="Google Shape;373;g3a14d2ba845_0_225"/>
          <p:cNvSpPr/>
          <p:nvPr/>
        </p:nvSpPr>
        <p:spPr>
          <a:xfrm rot="10800000" flipH="1">
            <a:off x="11446035" y="6246039"/>
            <a:ext cx="487200" cy="45600"/>
          </a:xfrm>
          <a:prstGeom prst="rect">
            <a:avLst/>
          </a:prstGeom>
          <a:solidFill>
            <a:schemeClr val="lt1">
              <a:alpha val="7764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entury Gothic" panose="020B0502020202020204" pitchFamily="34" charset="0"/>
              <a:ea typeface="Avenir"/>
              <a:cs typeface="Avenir"/>
              <a:sym typeface="Aveni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374"/>
        <p:cNvGrpSpPr/>
        <p:nvPr/>
      </p:nvGrpSpPr>
      <p:grpSpPr>
        <a:xfrm>
          <a:off x="0" y="0"/>
          <a:ext cx="0" cy="0"/>
          <a:chOff x="0" y="0"/>
          <a:chExt cx="0" cy="0"/>
        </a:xfrm>
      </p:grpSpPr>
      <p:sp>
        <p:nvSpPr>
          <p:cNvPr id="375" name="Google Shape;375;g3a14d2ba845_0_233"/>
          <p:cNvSpPr>
            <a:spLocks noGrp="1"/>
          </p:cNvSpPr>
          <p:nvPr>
            <p:ph type="pic" idx="2"/>
          </p:nvPr>
        </p:nvSpPr>
        <p:spPr>
          <a:xfrm>
            <a:off x="6467856" y="0"/>
            <a:ext cx="5724000" cy="4224600"/>
          </a:xfrm>
          <a:prstGeom prst="rect">
            <a:avLst/>
          </a:prstGeom>
          <a:noFill/>
          <a:ln>
            <a:noFill/>
          </a:ln>
        </p:spPr>
      </p:sp>
      <p:sp>
        <p:nvSpPr>
          <p:cNvPr id="376" name="Google Shape;376;g3a14d2ba845_0_233"/>
          <p:cNvSpPr txBox="1">
            <a:spLocks noGrp="1"/>
          </p:cNvSpPr>
          <p:nvPr>
            <p:ph type="title"/>
          </p:nvPr>
        </p:nvSpPr>
        <p:spPr>
          <a:xfrm>
            <a:off x="877824" y="347472"/>
            <a:ext cx="6611100" cy="14538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2"/>
              </a:buClr>
              <a:buSzPts val="5400"/>
              <a:buFont typeface="Avenir"/>
              <a:buNone/>
              <a:defRPr sz="5400" b="1">
                <a:solidFill>
                  <a:schemeClr val="dk2"/>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77" name="Google Shape;377;g3a14d2ba845_0_233"/>
          <p:cNvSpPr txBox="1">
            <a:spLocks noGrp="1"/>
          </p:cNvSpPr>
          <p:nvPr>
            <p:ph type="body" idx="1"/>
          </p:nvPr>
        </p:nvSpPr>
        <p:spPr>
          <a:xfrm>
            <a:off x="877824" y="1773936"/>
            <a:ext cx="4041600" cy="106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2"/>
              </a:buClr>
              <a:buSzPts val="2400"/>
              <a:buNone/>
              <a:defRPr sz="2400">
                <a:solidFill>
                  <a:schemeClr val="dk2"/>
                </a:solidFill>
                <a:latin typeface="EB Garamond"/>
                <a:ea typeface="EB Garamond"/>
                <a:cs typeface="EB Garamond"/>
                <a:sym typeface="EB Garamond"/>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8" name="Google Shape;378;g3a14d2ba845_0_233"/>
          <p:cNvSpPr txBox="1">
            <a:spLocks noGrp="1"/>
          </p:cNvSpPr>
          <p:nvPr>
            <p:ph type="body" idx="3"/>
          </p:nvPr>
        </p:nvSpPr>
        <p:spPr>
          <a:xfrm>
            <a:off x="877824" y="2761488"/>
            <a:ext cx="2615100" cy="292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2"/>
              </a:buClr>
              <a:buSzPts val="1400"/>
              <a:buNone/>
              <a:defRPr sz="1400" b="1">
                <a:solidFill>
                  <a:schemeClr val="dk2"/>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79" name="Google Shape;379;g3a14d2ba845_0_233"/>
          <p:cNvSpPr txBox="1">
            <a:spLocks noGrp="1"/>
          </p:cNvSpPr>
          <p:nvPr>
            <p:ph type="body" idx="4"/>
          </p:nvPr>
        </p:nvSpPr>
        <p:spPr>
          <a:xfrm>
            <a:off x="4818888" y="2761488"/>
            <a:ext cx="2615100" cy="292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2"/>
              </a:buClr>
              <a:buSzPts val="1400"/>
              <a:buNone/>
              <a:defRPr sz="1400" b="1">
                <a:solidFill>
                  <a:schemeClr val="dk2"/>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80" name="Google Shape;380;g3a14d2ba845_0_233"/>
          <p:cNvSpPr txBox="1">
            <a:spLocks noGrp="1"/>
          </p:cNvSpPr>
          <p:nvPr>
            <p:ph type="body" idx="5"/>
          </p:nvPr>
        </p:nvSpPr>
        <p:spPr>
          <a:xfrm>
            <a:off x="8723376" y="2761488"/>
            <a:ext cx="2615100" cy="292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2"/>
              </a:buClr>
              <a:buSzPts val="1400"/>
              <a:buNone/>
              <a:defRPr sz="1400" b="1">
                <a:solidFill>
                  <a:schemeClr val="dk2"/>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81" name="Google Shape;381;g3a14d2ba845_0_233"/>
          <p:cNvSpPr txBox="1">
            <a:spLocks noGrp="1"/>
          </p:cNvSpPr>
          <p:nvPr>
            <p:ph type="body" idx="6"/>
          </p:nvPr>
        </p:nvSpPr>
        <p:spPr>
          <a:xfrm>
            <a:off x="877824" y="3264061"/>
            <a:ext cx="2615100" cy="2313900"/>
          </a:xfrm>
          <a:prstGeom prst="rect">
            <a:avLst/>
          </a:prstGeom>
          <a:noFill/>
          <a:ln>
            <a:noFill/>
          </a:ln>
        </p:spPr>
        <p:txBody>
          <a:bodyPr spcFirstLastPara="1" wrap="square" lIns="91425" tIns="45700" rIns="91425" bIns="45700" anchor="t" anchorCtr="0">
            <a:noAutofit/>
          </a:bodyPr>
          <a:lstStyle>
            <a:lvl1pPr marL="457200" lvl="0" indent="-317500" algn="l">
              <a:lnSpc>
                <a:spcPct val="100000"/>
              </a:lnSpc>
              <a:spcBef>
                <a:spcPts val="0"/>
              </a:spcBef>
              <a:spcAft>
                <a:spcPts val="0"/>
              </a:spcAft>
              <a:buClr>
                <a:schemeClr val="dk2"/>
              </a:buClr>
              <a:buSzPts val="1400"/>
              <a:buFont typeface="Arial"/>
              <a:buChar char="•"/>
              <a:defRPr sz="1400">
                <a:solidFill>
                  <a:schemeClr val="dk2"/>
                </a:solidFill>
                <a:latin typeface="Century Gothic" panose="020B0502020202020204" pitchFamily="34" charset="0"/>
              </a:defRPr>
            </a:lvl1pPr>
            <a:lvl2pPr marL="914400" lvl="1" indent="-342900" algn="l">
              <a:lnSpc>
                <a:spcPct val="90000"/>
              </a:lnSpc>
              <a:spcBef>
                <a:spcPts val="6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82" name="Google Shape;382;g3a14d2ba845_0_233"/>
          <p:cNvSpPr txBox="1">
            <a:spLocks noGrp="1"/>
          </p:cNvSpPr>
          <p:nvPr>
            <p:ph type="body" idx="7"/>
          </p:nvPr>
        </p:nvSpPr>
        <p:spPr>
          <a:xfrm>
            <a:off x="4818888" y="3264061"/>
            <a:ext cx="2615100" cy="2313900"/>
          </a:xfrm>
          <a:prstGeom prst="rect">
            <a:avLst/>
          </a:prstGeom>
          <a:noFill/>
          <a:ln>
            <a:noFill/>
          </a:ln>
        </p:spPr>
        <p:txBody>
          <a:bodyPr spcFirstLastPara="1" wrap="square" lIns="91425" tIns="45700" rIns="91425" bIns="45700" anchor="t" anchorCtr="0">
            <a:noAutofit/>
          </a:bodyPr>
          <a:lstStyle>
            <a:lvl1pPr marL="457200" lvl="0" indent="-317500" algn="l">
              <a:lnSpc>
                <a:spcPct val="100000"/>
              </a:lnSpc>
              <a:spcBef>
                <a:spcPts val="0"/>
              </a:spcBef>
              <a:spcAft>
                <a:spcPts val="0"/>
              </a:spcAft>
              <a:buClr>
                <a:schemeClr val="dk2"/>
              </a:buClr>
              <a:buSzPts val="1400"/>
              <a:buFont typeface="Arial"/>
              <a:buChar char="•"/>
              <a:defRPr sz="1400">
                <a:solidFill>
                  <a:schemeClr val="dk2"/>
                </a:solidFill>
                <a:latin typeface="Century Gothic" panose="020B0502020202020204" pitchFamily="34" charset="0"/>
              </a:defRPr>
            </a:lvl1pPr>
            <a:lvl2pPr marL="914400" lvl="1" indent="-342900" algn="l">
              <a:lnSpc>
                <a:spcPct val="90000"/>
              </a:lnSpc>
              <a:spcBef>
                <a:spcPts val="6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83" name="Google Shape;383;g3a14d2ba845_0_233"/>
          <p:cNvSpPr txBox="1">
            <a:spLocks noGrp="1"/>
          </p:cNvSpPr>
          <p:nvPr>
            <p:ph type="body" idx="8"/>
          </p:nvPr>
        </p:nvSpPr>
        <p:spPr>
          <a:xfrm>
            <a:off x="8723376" y="3264061"/>
            <a:ext cx="2615100" cy="2313900"/>
          </a:xfrm>
          <a:prstGeom prst="rect">
            <a:avLst/>
          </a:prstGeom>
          <a:noFill/>
          <a:ln>
            <a:noFill/>
          </a:ln>
        </p:spPr>
        <p:txBody>
          <a:bodyPr spcFirstLastPara="1" wrap="square" lIns="91425" tIns="45700" rIns="91425" bIns="45700" anchor="t" anchorCtr="0">
            <a:noAutofit/>
          </a:bodyPr>
          <a:lstStyle>
            <a:lvl1pPr marL="457200" lvl="0" indent="-317500" algn="l">
              <a:lnSpc>
                <a:spcPct val="100000"/>
              </a:lnSpc>
              <a:spcBef>
                <a:spcPts val="0"/>
              </a:spcBef>
              <a:spcAft>
                <a:spcPts val="0"/>
              </a:spcAft>
              <a:buClr>
                <a:schemeClr val="dk2"/>
              </a:buClr>
              <a:buSzPts val="1400"/>
              <a:buFont typeface="Arial"/>
              <a:buChar char="•"/>
              <a:defRPr sz="1400">
                <a:solidFill>
                  <a:schemeClr val="dk2"/>
                </a:solidFill>
                <a:latin typeface="Century Gothic" panose="020B0502020202020204" pitchFamily="34" charset="0"/>
              </a:defRPr>
            </a:lvl1pPr>
            <a:lvl2pPr marL="914400" lvl="1" indent="-342900" algn="l">
              <a:lnSpc>
                <a:spcPct val="90000"/>
              </a:lnSpc>
              <a:spcBef>
                <a:spcPts val="6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84" name="Google Shape;384;g3a14d2ba845_0_233"/>
          <p:cNvSpPr txBox="1">
            <a:spLocks noGrp="1"/>
          </p:cNvSpPr>
          <p:nvPr>
            <p:ph type="ftr" idx="11"/>
          </p:nvPr>
        </p:nvSpPr>
        <p:spPr>
          <a:xfrm>
            <a:off x="173736" y="6254496"/>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5" name="Google Shape;385;g3a14d2ba845_0_233"/>
          <p:cNvSpPr txBox="1">
            <a:spLocks noGrp="1"/>
          </p:cNvSpPr>
          <p:nvPr>
            <p:ph type="sldNum" idx="12"/>
          </p:nvPr>
        </p:nvSpPr>
        <p:spPr>
          <a:xfrm>
            <a:off x="11347704" y="6181344"/>
            <a:ext cx="670500" cy="6768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marL="0" marR="0" lvl="1"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9pPr>
          </a:lstStyle>
          <a:p>
            <a:fld id="{00000000-1234-1234-1234-123412341234}"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chemeClr val="accent4"/>
        </a:solidFill>
        <a:effectLst/>
      </p:bgPr>
    </p:bg>
    <p:spTree>
      <p:nvGrpSpPr>
        <p:cNvPr id="1" name="Shape 386"/>
        <p:cNvGrpSpPr/>
        <p:nvPr/>
      </p:nvGrpSpPr>
      <p:grpSpPr>
        <a:xfrm>
          <a:off x="0" y="0"/>
          <a:ext cx="0" cy="0"/>
          <a:chOff x="0" y="0"/>
          <a:chExt cx="0" cy="0"/>
        </a:xfrm>
      </p:grpSpPr>
      <p:sp>
        <p:nvSpPr>
          <p:cNvPr id="387" name="Google Shape;387;g3a14d2ba845_0_245"/>
          <p:cNvSpPr>
            <a:spLocks noGrp="1"/>
          </p:cNvSpPr>
          <p:nvPr>
            <p:ph type="pic" idx="2"/>
          </p:nvPr>
        </p:nvSpPr>
        <p:spPr>
          <a:xfrm>
            <a:off x="0" y="4087368"/>
            <a:ext cx="12192000" cy="2770500"/>
          </a:xfrm>
          <a:prstGeom prst="rect">
            <a:avLst/>
          </a:prstGeom>
          <a:noFill/>
          <a:ln>
            <a:noFill/>
          </a:ln>
        </p:spPr>
      </p:sp>
      <p:sp>
        <p:nvSpPr>
          <p:cNvPr id="388" name="Google Shape;388;g3a14d2ba845_0_245"/>
          <p:cNvSpPr txBox="1">
            <a:spLocks noGrp="1"/>
          </p:cNvSpPr>
          <p:nvPr>
            <p:ph type="title"/>
          </p:nvPr>
        </p:nvSpPr>
        <p:spPr>
          <a:xfrm>
            <a:off x="877824" y="347472"/>
            <a:ext cx="3557100" cy="14538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5400"/>
              <a:buFont typeface="Avenir"/>
              <a:buNone/>
              <a:defRPr sz="5400" b="1">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89" name="Google Shape;389;g3a14d2ba845_0_245"/>
          <p:cNvSpPr txBox="1">
            <a:spLocks noGrp="1"/>
          </p:cNvSpPr>
          <p:nvPr>
            <p:ph type="body" idx="1"/>
          </p:nvPr>
        </p:nvSpPr>
        <p:spPr>
          <a:xfrm>
            <a:off x="877824" y="1773936"/>
            <a:ext cx="4041600" cy="106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2400"/>
              <a:buNone/>
              <a:defRPr sz="2400">
                <a:solidFill>
                  <a:schemeClr val="lt1"/>
                </a:solidFill>
                <a:latin typeface="EB Garamond"/>
                <a:ea typeface="EB Garamond"/>
                <a:cs typeface="EB Garamond"/>
                <a:sym typeface="EB Garamond"/>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0" name="Google Shape;390;g3a14d2ba845_0_245"/>
          <p:cNvSpPr txBox="1">
            <a:spLocks noGrp="1"/>
          </p:cNvSpPr>
          <p:nvPr>
            <p:ph type="body" idx="3"/>
          </p:nvPr>
        </p:nvSpPr>
        <p:spPr>
          <a:xfrm>
            <a:off x="6007608" y="1005840"/>
            <a:ext cx="4160400" cy="2925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1400"/>
              <a:buNone/>
              <a:defRPr sz="1400" b="1">
                <a:solidFill>
                  <a:schemeClr val="lt1"/>
                </a:solidFill>
                <a:latin typeface="Century Gothic" panose="020B0502020202020204" pitchFamily="34" charset="0"/>
              </a:defRPr>
            </a:lvl1pPr>
            <a:lvl2pPr marL="914400" lvl="1" indent="-228600" algn="l">
              <a:lnSpc>
                <a:spcPct val="90000"/>
              </a:lnSpc>
              <a:spcBef>
                <a:spcPts val="500"/>
              </a:spcBef>
              <a:spcAft>
                <a:spcPts val="0"/>
              </a:spcAft>
              <a:buClr>
                <a:schemeClr val="dk2"/>
              </a:buClr>
              <a:buSzPts val="2000"/>
              <a:buNone/>
              <a:defRPr sz="2000" b="1"/>
            </a:lvl2pPr>
            <a:lvl3pPr marL="1371600" lvl="2" indent="-228600" algn="l">
              <a:lnSpc>
                <a:spcPct val="90000"/>
              </a:lnSpc>
              <a:spcBef>
                <a:spcPts val="500"/>
              </a:spcBef>
              <a:spcAft>
                <a:spcPts val="0"/>
              </a:spcAft>
              <a:buClr>
                <a:schemeClr val="dk2"/>
              </a:buClr>
              <a:buSzPts val="1800"/>
              <a:buNone/>
              <a:defRPr sz="1800" b="1"/>
            </a:lvl3pPr>
            <a:lvl4pPr marL="1828800" lvl="3" indent="-228600" algn="l">
              <a:lnSpc>
                <a:spcPct val="90000"/>
              </a:lnSpc>
              <a:spcBef>
                <a:spcPts val="500"/>
              </a:spcBef>
              <a:spcAft>
                <a:spcPts val="0"/>
              </a:spcAft>
              <a:buClr>
                <a:schemeClr val="dk2"/>
              </a:buClr>
              <a:buSzPts val="1600"/>
              <a:buNone/>
              <a:defRPr sz="1600" b="1"/>
            </a:lvl4pPr>
            <a:lvl5pPr marL="2286000" lvl="4" indent="-228600" algn="l">
              <a:lnSpc>
                <a:spcPct val="90000"/>
              </a:lnSpc>
              <a:spcBef>
                <a:spcPts val="500"/>
              </a:spcBef>
              <a:spcAft>
                <a:spcPts val="0"/>
              </a:spcAft>
              <a:buClr>
                <a:schemeClr val="dk2"/>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391" name="Google Shape;391;g3a14d2ba845_0_245"/>
          <p:cNvSpPr txBox="1">
            <a:spLocks noGrp="1"/>
          </p:cNvSpPr>
          <p:nvPr>
            <p:ph type="body" idx="4"/>
          </p:nvPr>
        </p:nvSpPr>
        <p:spPr>
          <a:xfrm>
            <a:off x="6007608" y="1552792"/>
            <a:ext cx="4160400" cy="1576200"/>
          </a:xfrm>
          <a:prstGeom prst="rect">
            <a:avLst/>
          </a:prstGeom>
          <a:noFill/>
          <a:ln>
            <a:noFill/>
          </a:ln>
        </p:spPr>
        <p:txBody>
          <a:bodyPr spcFirstLastPara="1" wrap="square" lIns="91425" tIns="45700" rIns="91425" bIns="45700" anchor="t" anchorCtr="0">
            <a:noAutofit/>
          </a:bodyPr>
          <a:lstStyle>
            <a:lvl1pPr marL="457200" lvl="0" indent="-317500" algn="l">
              <a:lnSpc>
                <a:spcPct val="90000"/>
              </a:lnSpc>
              <a:spcBef>
                <a:spcPts val="1000"/>
              </a:spcBef>
              <a:spcAft>
                <a:spcPts val="0"/>
              </a:spcAft>
              <a:buClr>
                <a:schemeClr val="lt1"/>
              </a:buClr>
              <a:buSzPts val="1400"/>
              <a:buChar char="•"/>
              <a:defRPr sz="1400">
                <a:solidFill>
                  <a:schemeClr val="lt1"/>
                </a:solidFill>
                <a:latin typeface="Century Gothic" panose="020B0502020202020204" pitchFamily="34" charset="0"/>
              </a:defRPr>
            </a:lvl1pPr>
            <a:lvl2pPr marL="914400" lvl="1" indent="-304800" algn="l">
              <a:lnSpc>
                <a:spcPct val="90000"/>
              </a:lnSpc>
              <a:spcBef>
                <a:spcPts val="500"/>
              </a:spcBef>
              <a:spcAft>
                <a:spcPts val="0"/>
              </a:spcAft>
              <a:buClr>
                <a:schemeClr val="lt1"/>
              </a:buClr>
              <a:buSzPts val="1200"/>
              <a:buChar char="•"/>
              <a:defRPr sz="1200">
                <a:solidFill>
                  <a:schemeClr val="lt1"/>
                </a:solidFill>
              </a:defRPr>
            </a:lvl2pPr>
            <a:lvl3pPr marL="1371600" lvl="2" indent="-298450" algn="l">
              <a:lnSpc>
                <a:spcPct val="90000"/>
              </a:lnSpc>
              <a:spcBef>
                <a:spcPts val="500"/>
              </a:spcBef>
              <a:spcAft>
                <a:spcPts val="0"/>
              </a:spcAft>
              <a:buClr>
                <a:schemeClr val="lt1"/>
              </a:buClr>
              <a:buSzPts val="1100"/>
              <a:buChar char="•"/>
              <a:defRPr sz="1100">
                <a:solidFill>
                  <a:schemeClr val="lt1"/>
                </a:solidFill>
              </a:defRPr>
            </a:lvl3pPr>
            <a:lvl4pPr marL="1828800" lvl="3" indent="-298450" algn="l">
              <a:lnSpc>
                <a:spcPct val="90000"/>
              </a:lnSpc>
              <a:spcBef>
                <a:spcPts val="500"/>
              </a:spcBef>
              <a:spcAft>
                <a:spcPts val="0"/>
              </a:spcAft>
              <a:buClr>
                <a:schemeClr val="lt1"/>
              </a:buClr>
              <a:buSzPts val="1100"/>
              <a:buChar char="•"/>
              <a:defRPr sz="1100">
                <a:solidFill>
                  <a:schemeClr val="lt1"/>
                </a:solidFill>
              </a:defRPr>
            </a:lvl4pPr>
            <a:lvl5pPr marL="2286000" lvl="4" indent="-298450" algn="l">
              <a:lnSpc>
                <a:spcPct val="90000"/>
              </a:lnSpc>
              <a:spcBef>
                <a:spcPts val="500"/>
              </a:spcBef>
              <a:spcAft>
                <a:spcPts val="0"/>
              </a:spcAft>
              <a:buClr>
                <a:schemeClr val="lt1"/>
              </a:buClr>
              <a:buSzPts val="1100"/>
              <a:buChar char="•"/>
              <a:defRPr sz="11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92" name="Google Shape;392;g3a14d2ba845_0_245"/>
          <p:cNvSpPr txBox="1">
            <a:spLocks noGrp="1"/>
          </p:cNvSpPr>
          <p:nvPr>
            <p:ph type="body" idx="5"/>
          </p:nvPr>
        </p:nvSpPr>
        <p:spPr>
          <a:xfrm>
            <a:off x="6007608" y="3438144"/>
            <a:ext cx="4160400" cy="2925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1400"/>
              <a:buNone/>
              <a:defRPr sz="1400" b="1">
                <a:solidFill>
                  <a:schemeClr val="lt1"/>
                </a:solidFill>
                <a:latin typeface="Century Gothic" panose="020B0502020202020204" pitchFamily="34" charset="0"/>
              </a:defRPr>
            </a:lvl1pPr>
            <a:lvl2pPr marL="914400" lvl="1" indent="-228600" algn="l">
              <a:lnSpc>
                <a:spcPct val="90000"/>
              </a:lnSpc>
              <a:spcBef>
                <a:spcPts val="500"/>
              </a:spcBef>
              <a:spcAft>
                <a:spcPts val="0"/>
              </a:spcAft>
              <a:buClr>
                <a:schemeClr val="dk2"/>
              </a:buClr>
              <a:buSzPts val="2000"/>
              <a:buNone/>
              <a:defRPr sz="2000" b="1"/>
            </a:lvl2pPr>
            <a:lvl3pPr marL="1371600" lvl="2" indent="-228600" algn="l">
              <a:lnSpc>
                <a:spcPct val="90000"/>
              </a:lnSpc>
              <a:spcBef>
                <a:spcPts val="500"/>
              </a:spcBef>
              <a:spcAft>
                <a:spcPts val="0"/>
              </a:spcAft>
              <a:buClr>
                <a:schemeClr val="dk2"/>
              </a:buClr>
              <a:buSzPts val="1800"/>
              <a:buNone/>
              <a:defRPr sz="1800" b="1"/>
            </a:lvl3pPr>
            <a:lvl4pPr marL="1828800" lvl="3" indent="-228600" algn="l">
              <a:lnSpc>
                <a:spcPct val="90000"/>
              </a:lnSpc>
              <a:spcBef>
                <a:spcPts val="500"/>
              </a:spcBef>
              <a:spcAft>
                <a:spcPts val="0"/>
              </a:spcAft>
              <a:buClr>
                <a:schemeClr val="dk2"/>
              </a:buClr>
              <a:buSzPts val="1600"/>
              <a:buNone/>
              <a:defRPr sz="1600" b="1"/>
            </a:lvl4pPr>
            <a:lvl5pPr marL="2286000" lvl="4" indent="-228600" algn="l">
              <a:lnSpc>
                <a:spcPct val="90000"/>
              </a:lnSpc>
              <a:spcBef>
                <a:spcPts val="500"/>
              </a:spcBef>
              <a:spcAft>
                <a:spcPts val="0"/>
              </a:spcAft>
              <a:buClr>
                <a:schemeClr val="dk2"/>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393" name="Google Shape;393;g3a14d2ba845_0_245"/>
          <p:cNvSpPr txBox="1">
            <a:spLocks noGrp="1"/>
          </p:cNvSpPr>
          <p:nvPr>
            <p:ph type="body" idx="6"/>
          </p:nvPr>
        </p:nvSpPr>
        <p:spPr>
          <a:xfrm>
            <a:off x="6007608" y="3985096"/>
            <a:ext cx="4160400" cy="1576200"/>
          </a:xfrm>
          <a:prstGeom prst="rect">
            <a:avLst/>
          </a:prstGeom>
          <a:noFill/>
          <a:ln>
            <a:noFill/>
          </a:ln>
        </p:spPr>
        <p:txBody>
          <a:bodyPr spcFirstLastPara="1" wrap="square" lIns="91425" tIns="45700" rIns="91425" bIns="45700" anchor="t" anchorCtr="0">
            <a:noAutofit/>
          </a:bodyPr>
          <a:lstStyle>
            <a:lvl1pPr marL="457200" lvl="0" indent="-317500" algn="l">
              <a:lnSpc>
                <a:spcPct val="90000"/>
              </a:lnSpc>
              <a:spcBef>
                <a:spcPts val="1000"/>
              </a:spcBef>
              <a:spcAft>
                <a:spcPts val="0"/>
              </a:spcAft>
              <a:buClr>
                <a:schemeClr val="lt1"/>
              </a:buClr>
              <a:buSzPts val="1400"/>
              <a:buChar char="•"/>
              <a:defRPr sz="1400">
                <a:solidFill>
                  <a:schemeClr val="lt1"/>
                </a:solidFill>
                <a:latin typeface="Century Gothic" panose="020B0502020202020204" pitchFamily="34" charset="0"/>
              </a:defRPr>
            </a:lvl1pPr>
            <a:lvl2pPr marL="914400" lvl="1" indent="-304800" algn="l">
              <a:lnSpc>
                <a:spcPct val="90000"/>
              </a:lnSpc>
              <a:spcBef>
                <a:spcPts val="500"/>
              </a:spcBef>
              <a:spcAft>
                <a:spcPts val="0"/>
              </a:spcAft>
              <a:buClr>
                <a:schemeClr val="lt1"/>
              </a:buClr>
              <a:buSzPts val="1200"/>
              <a:buChar char="•"/>
              <a:defRPr sz="1200">
                <a:solidFill>
                  <a:schemeClr val="lt1"/>
                </a:solidFill>
              </a:defRPr>
            </a:lvl2pPr>
            <a:lvl3pPr marL="1371600" lvl="2" indent="-298450" algn="l">
              <a:lnSpc>
                <a:spcPct val="90000"/>
              </a:lnSpc>
              <a:spcBef>
                <a:spcPts val="500"/>
              </a:spcBef>
              <a:spcAft>
                <a:spcPts val="0"/>
              </a:spcAft>
              <a:buClr>
                <a:schemeClr val="lt1"/>
              </a:buClr>
              <a:buSzPts val="1100"/>
              <a:buChar char="•"/>
              <a:defRPr sz="1100">
                <a:solidFill>
                  <a:schemeClr val="lt1"/>
                </a:solidFill>
              </a:defRPr>
            </a:lvl3pPr>
            <a:lvl4pPr marL="1828800" lvl="3" indent="-298450" algn="l">
              <a:lnSpc>
                <a:spcPct val="90000"/>
              </a:lnSpc>
              <a:spcBef>
                <a:spcPts val="500"/>
              </a:spcBef>
              <a:spcAft>
                <a:spcPts val="0"/>
              </a:spcAft>
              <a:buClr>
                <a:schemeClr val="lt1"/>
              </a:buClr>
              <a:buSzPts val="1100"/>
              <a:buChar char="•"/>
              <a:defRPr sz="1100">
                <a:solidFill>
                  <a:schemeClr val="lt1"/>
                </a:solidFill>
              </a:defRPr>
            </a:lvl4pPr>
            <a:lvl5pPr marL="2286000" lvl="4" indent="-298450" algn="l">
              <a:lnSpc>
                <a:spcPct val="90000"/>
              </a:lnSpc>
              <a:spcBef>
                <a:spcPts val="500"/>
              </a:spcBef>
              <a:spcAft>
                <a:spcPts val="0"/>
              </a:spcAft>
              <a:buClr>
                <a:schemeClr val="lt1"/>
              </a:buClr>
              <a:buSzPts val="1100"/>
              <a:buChar char="•"/>
              <a:defRPr sz="11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94" name="Google Shape;394;g3a14d2ba845_0_245"/>
          <p:cNvSpPr txBox="1">
            <a:spLocks noGrp="1"/>
          </p:cNvSpPr>
          <p:nvPr>
            <p:ph type="ftr" idx="11"/>
          </p:nvPr>
        </p:nvSpPr>
        <p:spPr>
          <a:xfrm>
            <a:off x="173736" y="6254496"/>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5" name="Google Shape;395;g3a14d2ba845_0_245"/>
          <p:cNvSpPr txBox="1">
            <a:spLocks noGrp="1"/>
          </p:cNvSpPr>
          <p:nvPr>
            <p:ph type="sldNum" idx="12"/>
          </p:nvPr>
        </p:nvSpPr>
        <p:spPr>
          <a:xfrm>
            <a:off x="11347704" y="6181344"/>
            <a:ext cx="670500" cy="6768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marL="0" marR="0" lvl="1"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9pPr>
          </a:lstStyle>
          <a:p>
            <a:fld id="{00000000-1234-1234-1234-123412341234}" type="slidenum">
              <a:rPr lang="en-US" smtClean="0"/>
              <a:pPr/>
              <a:t>‹#›</a:t>
            </a:fld>
            <a:endParaRPr lang="en-US" dirty="0"/>
          </a:p>
        </p:txBody>
      </p:sp>
      <p:sp>
        <p:nvSpPr>
          <p:cNvPr id="396" name="Google Shape;396;g3a14d2ba845_0_245"/>
          <p:cNvSpPr/>
          <p:nvPr/>
        </p:nvSpPr>
        <p:spPr>
          <a:xfrm rot="10800000" flipH="1">
            <a:off x="11446035" y="6246039"/>
            <a:ext cx="487200" cy="45600"/>
          </a:xfrm>
          <a:prstGeom prst="rect">
            <a:avLst/>
          </a:prstGeom>
          <a:solidFill>
            <a:schemeClr val="lt1">
              <a:alpha val="7764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entury Gothic" panose="020B0502020202020204" pitchFamily="34" charset="0"/>
              <a:ea typeface="Avenir"/>
              <a:cs typeface="Avenir"/>
              <a:sym typeface="Aveni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bg>
      <p:bgPr>
        <a:solidFill>
          <a:schemeClr val="accent3"/>
        </a:solidFill>
        <a:effectLst/>
      </p:bgPr>
    </p:bg>
    <p:spTree>
      <p:nvGrpSpPr>
        <p:cNvPr id="1" name="Shape 397"/>
        <p:cNvGrpSpPr/>
        <p:nvPr/>
      </p:nvGrpSpPr>
      <p:grpSpPr>
        <a:xfrm>
          <a:off x="0" y="0"/>
          <a:ext cx="0" cy="0"/>
          <a:chOff x="0" y="0"/>
          <a:chExt cx="0" cy="0"/>
        </a:xfrm>
      </p:grpSpPr>
      <p:sp>
        <p:nvSpPr>
          <p:cNvPr id="398" name="Google Shape;398;g3a14d2ba845_0_256"/>
          <p:cNvSpPr txBox="1">
            <a:spLocks noGrp="1"/>
          </p:cNvSpPr>
          <p:nvPr>
            <p:ph type="title"/>
          </p:nvPr>
        </p:nvSpPr>
        <p:spPr>
          <a:xfrm>
            <a:off x="877824" y="347472"/>
            <a:ext cx="3557100" cy="14538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5400"/>
              <a:buFont typeface="Avenir"/>
              <a:buNone/>
              <a:defRPr sz="5400" b="1">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99" name="Google Shape;399;g3a14d2ba845_0_256"/>
          <p:cNvSpPr txBox="1">
            <a:spLocks noGrp="1"/>
          </p:cNvSpPr>
          <p:nvPr>
            <p:ph type="body" idx="1"/>
          </p:nvPr>
        </p:nvSpPr>
        <p:spPr>
          <a:xfrm>
            <a:off x="877824" y="1773936"/>
            <a:ext cx="4041600" cy="106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2400"/>
              <a:buNone/>
              <a:defRPr sz="2400">
                <a:solidFill>
                  <a:schemeClr val="lt1"/>
                </a:solidFill>
                <a:latin typeface="EB Garamond"/>
                <a:ea typeface="EB Garamond"/>
                <a:cs typeface="EB Garamond"/>
                <a:sym typeface="EB Garamond"/>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0" name="Google Shape;400;g3a14d2ba845_0_256"/>
          <p:cNvSpPr txBox="1">
            <a:spLocks noGrp="1"/>
          </p:cNvSpPr>
          <p:nvPr>
            <p:ph type="body" idx="2"/>
          </p:nvPr>
        </p:nvSpPr>
        <p:spPr>
          <a:xfrm>
            <a:off x="4480560" y="2377440"/>
            <a:ext cx="6867000" cy="38589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lt1"/>
              </a:buClr>
              <a:buSzPts val="2800"/>
              <a:buChar char="•"/>
              <a:defRPr>
                <a:solidFill>
                  <a:schemeClr val="lt1"/>
                </a:solidFill>
                <a:latin typeface="Century Gothic" panose="020B0502020202020204" pitchFamily="34" charset="0"/>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01" name="Google Shape;401;g3a14d2ba845_0_256"/>
          <p:cNvSpPr/>
          <p:nvPr/>
        </p:nvSpPr>
        <p:spPr>
          <a:xfrm rot="10800000" flipH="1">
            <a:off x="11446035" y="6246039"/>
            <a:ext cx="487200" cy="45600"/>
          </a:xfrm>
          <a:prstGeom prst="rect">
            <a:avLst/>
          </a:prstGeom>
          <a:solidFill>
            <a:schemeClr val="lt1">
              <a:alpha val="7764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entury Gothic" panose="020B0502020202020204" pitchFamily="34" charset="0"/>
              <a:ea typeface="Avenir"/>
              <a:cs typeface="Avenir"/>
              <a:sym typeface="Avenir"/>
            </a:endParaRPr>
          </a:p>
        </p:txBody>
      </p:sp>
      <p:sp>
        <p:nvSpPr>
          <p:cNvPr id="402" name="Google Shape;402;g3a14d2ba845_0_256"/>
          <p:cNvSpPr txBox="1">
            <a:spLocks noGrp="1"/>
          </p:cNvSpPr>
          <p:nvPr>
            <p:ph type="ftr" idx="11"/>
          </p:nvPr>
        </p:nvSpPr>
        <p:spPr>
          <a:xfrm>
            <a:off x="173736" y="6254496"/>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3" name="Google Shape;403;g3a14d2ba845_0_256"/>
          <p:cNvSpPr txBox="1">
            <a:spLocks noGrp="1"/>
          </p:cNvSpPr>
          <p:nvPr>
            <p:ph type="sldNum" idx="12"/>
          </p:nvPr>
        </p:nvSpPr>
        <p:spPr>
          <a:xfrm>
            <a:off x="11347704" y="6181344"/>
            <a:ext cx="670500" cy="6768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marL="0" marR="0" lvl="1"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9pPr>
          </a:lstStyle>
          <a:p>
            <a:fld id="{00000000-1234-1234-1234-123412341234}"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accent1"/>
        </a:solidFill>
        <a:effectLst/>
      </p:bgPr>
    </p:bg>
    <p:spTree>
      <p:nvGrpSpPr>
        <p:cNvPr id="1" name="Shape 404"/>
        <p:cNvGrpSpPr/>
        <p:nvPr/>
      </p:nvGrpSpPr>
      <p:grpSpPr>
        <a:xfrm>
          <a:off x="0" y="0"/>
          <a:ext cx="0" cy="0"/>
          <a:chOff x="0" y="0"/>
          <a:chExt cx="0" cy="0"/>
        </a:xfrm>
      </p:grpSpPr>
      <p:sp>
        <p:nvSpPr>
          <p:cNvPr id="405" name="Google Shape;405;g3a14d2ba845_0_263"/>
          <p:cNvSpPr>
            <a:spLocks noGrp="1"/>
          </p:cNvSpPr>
          <p:nvPr>
            <p:ph type="pic" idx="2"/>
          </p:nvPr>
        </p:nvSpPr>
        <p:spPr>
          <a:xfrm>
            <a:off x="0" y="0"/>
            <a:ext cx="12192000" cy="3163800"/>
          </a:xfrm>
          <a:prstGeom prst="rect">
            <a:avLst/>
          </a:prstGeom>
          <a:solidFill>
            <a:srgbClr val="6B834F"/>
          </a:solidFill>
          <a:ln>
            <a:noFill/>
          </a:ln>
        </p:spPr>
      </p:sp>
      <p:sp>
        <p:nvSpPr>
          <p:cNvPr id="406" name="Google Shape;406;g3a14d2ba845_0_263"/>
          <p:cNvSpPr txBox="1">
            <a:spLocks noGrp="1"/>
          </p:cNvSpPr>
          <p:nvPr>
            <p:ph type="title"/>
          </p:nvPr>
        </p:nvSpPr>
        <p:spPr>
          <a:xfrm>
            <a:off x="877824" y="896112"/>
            <a:ext cx="6611100" cy="14538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5400"/>
              <a:buFont typeface="Avenir"/>
              <a:buNone/>
              <a:defRPr sz="5400" b="1">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07" name="Google Shape;407;g3a14d2ba845_0_263"/>
          <p:cNvSpPr txBox="1">
            <a:spLocks noGrp="1"/>
          </p:cNvSpPr>
          <p:nvPr>
            <p:ph type="body" idx="1"/>
          </p:nvPr>
        </p:nvSpPr>
        <p:spPr>
          <a:xfrm>
            <a:off x="877824" y="3913632"/>
            <a:ext cx="10305300" cy="1746600"/>
          </a:xfrm>
          <a:prstGeom prst="rect">
            <a:avLst/>
          </a:prstGeom>
          <a:noFill/>
          <a:ln>
            <a:noFill/>
          </a:ln>
        </p:spPr>
        <p:txBody>
          <a:bodyPr spcFirstLastPara="1" wrap="square" lIns="91425" tIns="45700" rIns="91425" bIns="45700" anchor="t" anchorCtr="0">
            <a:noAutofit/>
          </a:bodyPr>
          <a:lstStyle>
            <a:lvl1pPr marL="457200" lvl="0" indent="-317500" algn="l">
              <a:lnSpc>
                <a:spcPct val="100000"/>
              </a:lnSpc>
              <a:spcBef>
                <a:spcPts val="1000"/>
              </a:spcBef>
              <a:spcAft>
                <a:spcPts val="0"/>
              </a:spcAft>
              <a:buClr>
                <a:schemeClr val="lt1"/>
              </a:buClr>
              <a:buSzPts val="1400"/>
              <a:buChar char="•"/>
              <a:defRPr sz="1400">
                <a:solidFill>
                  <a:schemeClr val="lt1"/>
                </a:solidFill>
                <a:latin typeface="Century Gothic" panose="020B0502020202020204" pitchFamily="34" charset="0"/>
              </a:defRPr>
            </a:lvl1pPr>
            <a:lvl2pPr marL="914400" lvl="1" indent="-304800" algn="l">
              <a:lnSpc>
                <a:spcPct val="90000"/>
              </a:lnSpc>
              <a:spcBef>
                <a:spcPts val="500"/>
              </a:spcBef>
              <a:spcAft>
                <a:spcPts val="0"/>
              </a:spcAft>
              <a:buClr>
                <a:schemeClr val="lt1"/>
              </a:buClr>
              <a:buSzPts val="1200"/>
              <a:buChar char="•"/>
              <a:defRPr sz="1200">
                <a:solidFill>
                  <a:schemeClr val="lt1"/>
                </a:solidFill>
              </a:defRPr>
            </a:lvl2pPr>
            <a:lvl3pPr marL="1371600" lvl="2" indent="-298450" algn="l">
              <a:lnSpc>
                <a:spcPct val="90000"/>
              </a:lnSpc>
              <a:spcBef>
                <a:spcPts val="500"/>
              </a:spcBef>
              <a:spcAft>
                <a:spcPts val="0"/>
              </a:spcAft>
              <a:buClr>
                <a:schemeClr val="lt1"/>
              </a:buClr>
              <a:buSzPts val="1100"/>
              <a:buChar char="•"/>
              <a:defRPr sz="1100">
                <a:solidFill>
                  <a:schemeClr val="lt1"/>
                </a:solidFill>
              </a:defRPr>
            </a:lvl3pPr>
            <a:lvl4pPr marL="1828800" lvl="3" indent="-295275" algn="l">
              <a:lnSpc>
                <a:spcPct val="90000"/>
              </a:lnSpc>
              <a:spcBef>
                <a:spcPts val="500"/>
              </a:spcBef>
              <a:spcAft>
                <a:spcPts val="0"/>
              </a:spcAft>
              <a:buClr>
                <a:schemeClr val="lt1"/>
              </a:buClr>
              <a:buSzPts val="1050"/>
              <a:buChar char="•"/>
              <a:defRPr sz="1050">
                <a:solidFill>
                  <a:schemeClr val="lt1"/>
                </a:solidFill>
              </a:defRPr>
            </a:lvl4pPr>
            <a:lvl5pPr marL="2286000" lvl="4" indent="-295275" algn="l">
              <a:lnSpc>
                <a:spcPct val="90000"/>
              </a:lnSpc>
              <a:spcBef>
                <a:spcPts val="500"/>
              </a:spcBef>
              <a:spcAft>
                <a:spcPts val="0"/>
              </a:spcAft>
              <a:buClr>
                <a:schemeClr val="lt1"/>
              </a:buClr>
              <a:buSzPts val="1050"/>
              <a:buChar char="•"/>
              <a:defRPr sz="105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08" name="Google Shape;408;g3a14d2ba845_0_263"/>
          <p:cNvSpPr/>
          <p:nvPr/>
        </p:nvSpPr>
        <p:spPr>
          <a:xfrm rot="10800000" flipH="1">
            <a:off x="11446035" y="6246039"/>
            <a:ext cx="487200" cy="45600"/>
          </a:xfrm>
          <a:prstGeom prst="rect">
            <a:avLst/>
          </a:prstGeom>
          <a:solidFill>
            <a:schemeClr val="lt1">
              <a:alpha val="7764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entury Gothic" panose="020B0502020202020204" pitchFamily="34" charset="0"/>
              <a:ea typeface="Avenir"/>
              <a:cs typeface="Avenir"/>
              <a:sym typeface="Avenir"/>
            </a:endParaRPr>
          </a:p>
        </p:txBody>
      </p:sp>
      <p:sp>
        <p:nvSpPr>
          <p:cNvPr id="409" name="Google Shape;409;g3a14d2ba845_0_263"/>
          <p:cNvSpPr txBox="1">
            <a:spLocks noGrp="1"/>
          </p:cNvSpPr>
          <p:nvPr>
            <p:ph type="ftr" idx="11"/>
          </p:nvPr>
        </p:nvSpPr>
        <p:spPr>
          <a:xfrm>
            <a:off x="173736" y="6254496"/>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0" name="Google Shape;410;g3a14d2ba845_0_263"/>
          <p:cNvSpPr txBox="1">
            <a:spLocks noGrp="1"/>
          </p:cNvSpPr>
          <p:nvPr>
            <p:ph type="sldNum" idx="12"/>
          </p:nvPr>
        </p:nvSpPr>
        <p:spPr>
          <a:xfrm>
            <a:off x="11347704" y="6181344"/>
            <a:ext cx="670500" cy="6768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marL="0" marR="0" lvl="1"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9pPr>
          </a:lstStyle>
          <a:p>
            <a:fld id="{00000000-1234-1234-1234-123412341234}" type="slidenum">
              <a:rPr lang="en-US" smtClean="0"/>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dk2"/>
        </a:solidFill>
        <a:effectLst/>
      </p:bgPr>
    </p:bg>
    <p:spTree>
      <p:nvGrpSpPr>
        <p:cNvPr id="1" name="Shape 411"/>
        <p:cNvGrpSpPr/>
        <p:nvPr/>
      </p:nvGrpSpPr>
      <p:grpSpPr>
        <a:xfrm>
          <a:off x="0" y="0"/>
          <a:ext cx="0" cy="0"/>
          <a:chOff x="0" y="0"/>
          <a:chExt cx="0" cy="0"/>
        </a:xfrm>
      </p:grpSpPr>
      <p:sp>
        <p:nvSpPr>
          <p:cNvPr id="412" name="Google Shape;412;g3a14d2ba845_0_270"/>
          <p:cNvSpPr txBox="1">
            <a:spLocks noGrp="1"/>
          </p:cNvSpPr>
          <p:nvPr>
            <p:ph type="title"/>
          </p:nvPr>
        </p:nvSpPr>
        <p:spPr>
          <a:xfrm>
            <a:off x="877824" y="896112"/>
            <a:ext cx="6611100" cy="14538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5400"/>
              <a:buFont typeface="Avenir"/>
              <a:buNone/>
              <a:defRPr sz="5400" b="1">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13" name="Google Shape;413;g3a14d2ba845_0_270"/>
          <p:cNvSpPr>
            <a:spLocks noGrp="1"/>
          </p:cNvSpPr>
          <p:nvPr>
            <p:ph type="pic" idx="2"/>
          </p:nvPr>
        </p:nvSpPr>
        <p:spPr>
          <a:xfrm>
            <a:off x="0" y="0"/>
            <a:ext cx="12192000" cy="658500"/>
          </a:xfrm>
          <a:prstGeom prst="rect">
            <a:avLst/>
          </a:prstGeom>
          <a:solidFill>
            <a:srgbClr val="6B834F"/>
          </a:solidFill>
          <a:ln>
            <a:noFill/>
          </a:ln>
        </p:spPr>
      </p:sp>
      <p:sp>
        <p:nvSpPr>
          <p:cNvPr id="414" name="Google Shape;414;g3a14d2ba845_0_270"/>
          <p:cNvSpPr txBox="1">
            <a:spLocks noGrp="1"/>
          </p:cNvSpPr>
          <p:nvPr>
            <p:ph type="body" idx="1"/>
          </p:nvPr>
        </p:nvSpPr>
        <p:spPr>
          <a:xfrm>
            <a:off x="995680" y="2587752"/>
            <a:ext cx="10075800" cy="3145500"/>
          </a:xfrm>
          <a:prstGeom prst="rect">
            <a:avLst/>
          </a:prstGeom>
          <a:noFill/>
          <a:ln>
            <a:noFill/>
          </a:ln>
        </p:spPr>
        <p:txBody>
          <a:bodyPr spcFirstLastPara="1" wrap="square" lIns="91425" tIns="45700" rIns="91425" bIns="45700" anchor="t" anchorCtr="0">
            <a:noAutofit/>
          </a:bodyPr>
          <a:lstStyle>
            <a:lvl1pPr marL="457200" lvl="0" indent="-330200" algn="l">
              <a:lnSpc>
                <a:spcPct val="90000"/>
              </a:lnSpc>
              <a:spcBef>
                <a:spcPts val="1000"/>
              </a:spcBef>
              <a:spcAft>
                <a:spcPts val="0"/>
              </a:spcAft>
              <a:buClr>
                <a:schemeClr val="lt1"/>
              </a:buClr>
              <a:buSzPts val="1600"/>
              <a:buChar char="•"/>
              <a:defRPr sz="1600">
                <a:solidFill>
                  <a:schemeClr val="lt1"/>
                </a:solidFill>
                <a:latin typeface="Century Gothic" panose="020B0502020202020204" pitchFamily="34" charset="0"/>
              </a:defRPr>
            </a:lvl1pPr>
            <a:lvl2pPr marL="914400" lvl="1" indent="-317500" algn="l">
              <a:lnSpc>
                <a:spcPct val="90000"/>
              </a:lnSpc>
              <a:spcBef>
                <a:spcPts val="500"/>
              </a:spcBef>
              <a:spcAft>
                <a:spcPts val="0"/>
              </a:spcAft>
              <a:buClr>
                <a:schemeClr val="lt1"/>
              </a:buClr>
              <a:buSzPts val="1400"/>
              <a:buChar char="•"/>
              <a:defRPr sz="1400">
                <a:solidFill>
                  <a:schemeClr val="lt1"/>
                </a:solidFill>
              </a:defRPr>
            </a:lvl2pPr>
            <a:lvl3pPr marL="1371600" lvl="2" indent="-304800" algn="l">
              <a:lnSpc>
                <a:spcPct val="90000"/>
              </a:lnSpc>
              <a:spcBef>
                <a:spcPts val="500"/>
              </a:spcBef>
              <a:spcAft>
                <a:spcPts val="0"/>
              </a:spcAft>
              <a:buClr>
                <a:schemeClr val="lt1"/>
              </a:buClr>
              <a:buSzPts val="1200"/>
              <a:buChar char="•"/>
              <a:defRPr sz="1200">
                <a:solidFill>
                  <a:schemeClr val="lt1"/>
                </a:solidFill>
              </a:defRPr>
            </a:lvl3pPr>
            <a:lvl4pPr marL="1828800" lvl="3" indent="-298450" algn="l">
              <a:lnSpc>
                <a:spcPct val="90000"/>
              </a:lnSpc>
              <a:spcBef>
                <a:spcPts val="500"/>
              </a:spcBef>
              <a:spcAft>
                <a:spcPts val="0"/>
              </a:spcAft>
              <a:buClr>
                <a:schemeClr val="lt1"/>
              </a:buClr>
              <a:buSzPts val="1100"/>
              <a:buChar char="•"/>
              <a:defRPr sz="1100">
                <a:solidFill>
                  <a:schemeClr val="lt1"/>
                </a:solidFill>
              </a:defRPr>
            </a:lvl4pPr>
            <a:lvl5pPr marL="2286000" lvl="4" indent="-298450" algn="l">
              <a:lnSpc>
                <a:spcPct val="90000"/>
              </a:lnSpc>
              <a:spcBef>
                <a:spcPts val="500"/>
              </a:spcBef>
              <a:spcAft>
                <a:spcPts val="0"/>
              </a:spcAft>
              <a:buClr>
                <a:schemeClr val="lt1"/>
              </a:buClr>
              <a:buSzPts val="1100"/>
              <a:buChar char="•"/>
              <a:defRPr sz="11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15" name="Google Shape;415;g3a14d2ba845_0_270"/>
          <p:cNvSpPr/>
          <p:nvPr/>
        </p:nvSpPr>
        <p:spPr>
          <a:xfrm rot="10800000" flipH="1">
            <a:off x="11446035" y="6246039"/>
            <a:ext cx="487200" cy="45600"/>
          </a:xfrm>
          <a:prstGeom prst="rect">
            <a:avLst/>
          </a:prstGeom>
          <a:solidFill>
            <a:schemeClr val="lt1">
              <a:alpha val="7764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entury Gothic" panose="020B0502020202020204" pitchFamily="34" charset="0"/>
              <a:ea typeface="Avenir"/>
              <a:cs typeface="Avenir"/>
              <a:sym typeface="Avenir"/>
            </a:endParaRPr>
          </a:p>
        </p:txBody>
      </p:sp>
      <p:sp>
        <p:nvSpPr>
          <p:cNvPr id="416" name="Google Shape;416;g3a14d2ba845_0_270"/>
          <p:cNvSpPr txBox="1">
            <a:spLocks noGrp="1"/>
          </p:cNvSpPr>
          <p:nvPr>
            <p:ph type="ftr" idx="11"/>
          </p:nvPr>
        </p:nvSpPr>
        <p:spPr>
          <a:xfrm>
            <a:off x="173736" y="6254496"/>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7" name="Google Shape;417;g3a14d2ba845_0_270"/>
          <p:cNvSpPr txBox="1">
            <a:spLocks noGrp="1"/>
          </p:cNvSpPr>
          <p:nvPr>
            <p:ph type="sldNum" idx="12"/>
          </p:nvPr>
        </p:nvSpPr>
        <p:spPr>
          <a:xfrm>
            <a:off x="11347704" y="6181344"/>
            <a:ext cx="670500" cy="6768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marL="0" marR="0" lvl="1"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9pPr>
          </a:lstStyle>
          <a:p>
            <a:fld id="{00000000-1234-1234-1234-123412341234}"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solidFill>
          <a:schemeClr val="accent4"/>
        </a:solidFill>
        <a:effectLst/>
      </p:bgPr>
    </p:bg>
    <p:spTree>
      <p:nvGrpSpPr>
        <p:cNvPr id="1" name="Shape 418"/>
        <p:cNvGrpSpPr/>
        <p:nvPr/>
      </p:nvGrpSpPr>
      <p:grpSpPr>
        <a:xfrm>
          <a:off x="0" y="0"/>
          <a:ext cx="0" cy="0"/>
          <a:chOff x="0" y="0"/>
          <a:chExt cx="0" cy="0"/>
        </a:xfrm>
      </p:grpSpPr>
      <p:sp>
        <p:nvSpPr>
          <p:cNvPr id="419" name="Google Shape;419;g3a14d2ba845_0_277"/>
          <p:cNvSpPr txBox="1">
            <a:spLocks noGrp="1"/>
          </p:cNvSpPr>
          <p:nvPr>
            <p:ph type="title"/>
          </p:nvPr>
        </p:nvSpPr>
        <p:spPr>
          <a:xfrm>
            <a:off x="877824" y="896112"/>
            <a:ext cx="6611100" cy="14538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5400"/>
              <a:buFont typeface="Avenir"/>
              <a:buNone/>
              <a:defRPr sz="5400" b="1">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20" name="Google Shape;420;g3a14d2ba845_0_277"/>
          <p:cNvSpPr txBox="1">
            <a:spLocks noGrp="1"/>
          </p:cNvSpPr>
          <p:nvPr>
            <p:ph type="body" idx="1"/>
          </p:nvPr>
        </p:nvSpPr>
        <p:spPr>
          <a:xfrm>
            <a:off x="7242048" y="1060704"/>
            <a:ext cx="4069200" cy="1902000"/>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0"/>
              </a:spcBef>
              <a:spcAft>
                <a:spcPts val="0"/>
              </a:spcAft>
              <a:buClr>
                <a:schemeClr val="lt1"/>
              </a:buClr>
              <a:buSzPts val="1800"/>
              <a:buNone/>
              <a:defRPr sz="1800">
                <a:solidFill>
                  <a:schemeClr val="lt1"/>
                </a:solidFill>
                <a:latin typeface="Century Gothic" panose="020B0502020202020204" pitchFamily="34" charset="0"/>
              </a:defRPr>
            </a:lvl1pPr>
            <a:lvl2pPr marL="914400" lvl="1" indent="-330200" algn="l">
              <a:lnSpc>
                <a:spcPct val="90000"/>
              </a:lnSpc>
              <a:spcBef>
                <a:spcPts val="600"/>
              </a:spcBef>
              <a:spcAft>
                <a:spcPts val="0"/>
              </a:spcAft>
              <a:buClr>
                <a:schemeClr val="lt1"/>
              </a:buClr>
              <a:buSzPts val="1600"/>
              <a:buChar char="•"/>
              <a:defRPr sz="1600">
                <a:solidFill>
                  <a:schemeClr val="lt1"/>
                </a:solidFill>
              </a:defRPr>
            </a:lvl2pPr>
            <a:lvl3pPr marL="1371600" lvl="2" indent="-317500" algn="l">
              <a:lnSpc>
                <a:spcPct val="90000"/>
              </a:lnSpc>
              <a:spcBef>
                <a:spcPts val="500"/>
              </a:spcBef>
              <a:spcAft>
                <a:spcPts val="0"/>
              </a:spcAft>
              <a:buClr>
                <a:schemeClr val="lt1"/>
              </a:buClr>
              <a:buSzPts val="1400"/>
              <a:buChar char="•"/>
              <a:defRPr sz="1400">
                <a:solidFill>
                  <a:schemeClr val="lt1"/>
                </a:solidFill>
              </a:defRPr>
            </a:lvl3pPr>
            <a:lvl4pPr marL="1828800" lvl="3" indent="-304800" algn="l">
              <a:lnSpc>
                <a:spcPct val="90000"/>
              </a:lnSpc>
              <a:spcBef>
                <a:spcPts val="500"/>
              </a:spcBef>
              <a:spcAft>
                <a:spcPts val="0"/>
              </a:spcAft>
              <a:buClr>
                <a:schemeClr val="lt1"/>
              </a:buClr>
              <a:buSzPts val="1200"/>
              <a:buChar char="•"/>
              <a:defRPr sz="1200">
                <a:solidFill>
                  <a:schemeClr val="lt1"/>
                </a:solidFill>
              </a:defRPr>
            </a:lvl4pPr>
            <a:lvl5pPr marL="2286000" lvl="4" indent="-304800" algn="l">
              <a:lnSpc>
                <a:spcPct val="90000"/>
              </a:lnSpc>
              <a:spcBef>
                <a:spcPts val="500"/>
              </a:spcBef>
              <a:spcAft>
                <a:spcPts val="0"/>
              </a:spcAft>
              <a:buClr>
                <a:schemeClr val="lt1"/>
              </a:buClr>
              <a:buSzPts val="1200"/>
              <a:buChar char="•"/>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21" name="Google Shape;421;g3a14d2ba845_0_277"/>
          <p:cNvSpPr>
            <a:spLocks noGrp="1"/>
          </p:cNvSpPr>
          <p:nvPr>
            <p:ph type="pic" idx="2"/>
          </p:nvPr>
        </p:nvSpPr>
        <p:spPr>
          <a:xfrm>
            <a:off x="0" y="3557016"/>
            <a:ext cx="12192000" cy="3300900"/>
          </a:xfrm>
          <a:prstGeom prst="rect">
            <a:avLst/>
          </a:prstGeom>
          <a:solidFill>
            <a:srgbClr val="004E67"/>
          </a:solidFill>
          <a:ln>
            <a:noFill/>
          </a:ln>
        </p:spPr>
      </p:sp>
      <p:sp>
        <p:nvSpPr>
          <p:cNvPr id="422" name="Google Shape;422;g3a14d2ba845_0_277"/>
          <p:cNvSpPr txBox="1">
            <a:spLocks noGrp="1"/>
          </p:cNvSpPr>
          <p:nvPr>
            <p:ph type="ftr" idx="11"/>
          </p:nvPr>
        </p:nvSpPr>
        <p:spPr>
          <a:xfrm>
            <a:off x="173736" y="6254496"/>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3" name="Google Shape;423;g3a14d2ba845_0_277"/>
          <p:cNvSpPr txBox="1">
            <a:spLocks noGrp="1"/>
          </p:cNvSpPr>
          <p:nvPr>
            <p:ph type="sldNum" idx="12"/>
          </p:nvPr>
        </p:nvSpPr>
        <p:spPr>
          <a:xfrm>
            <a:off x="11347704" y="6181344"/>
            <a:ext cx="670500" cy="6768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marL="0" marR="0" lvl="1"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9pPr>
          </a:lstStyle>
          <a:p>
            <a:fld id="{00000000-1234-1234-1234-123412341234}" type="slidenum">
              <a:rPr lang="en-US" smtClean="0"/>
              <a:pPr/>
              <a:t>‹#›</a:t>
            </a:fld>
            <a:endParaRPr lang="en-US" dirty="0"/>
          </a:p>
        </p:txBody>
      </p:sp>
      <p:sp>
        <p:nvSpPr>
          <p:cNvPr id="424" name="Google Shape;424;g3a14d2ba845_0_277"/>
          <p:cNvSpPr/>
          <p:nvPr/>
        </p:nvSpPr>
        <p:spPr>
          <a:xfrm rot="10800000" flipH="1">
            <a:off x="11446035" y="6246039"/>
            <a:ext cx="487200" cy="45600"/>
          </a:xfrm>
          <a:prstGeom prst="rect">
            <a:avLst/>
          </a:prstGeom>
          <a:solidFill>
            <a:schemeClr val="lt1">
              <a:alpha val="7764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entury Gothic" panose="020B0502020202020204" pitchFamily="34" charset="0"/>
              <a:ea typeface="Avenir"/>
              <a:cs typeface="Avenir"/>
              <a:sym typeface="Avenir"/>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5"/>
        <p:cNvGrpSpPr/>
        <p:nvPr/>
      </p:nvGrpSpPr>
      <p:grpSpPr>
        <a:xfrm>
          <a:off x="0" y="0"/>
          <a:ext cx="0" cy="0"/>
          <a:chOff x="0" y="0"/>
          <a:chExt cx="0" cy="0"/>
        </a:xfrm>
      </p:grpSpPr>
      <p:sp>
        <p:nvSpPr>
          <p:cNvPr id="426" name="Google Shape;426;g3a14d2ba845_0_28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7" name="Google Shape;427;g3a14d2ba845_0_284"/>
          <p:cNvSpPr txBox="1">
            <a:spLocks noGrp="1"/>
          </p:cNvSpPr>
          <p:nvPr>
            <p:ph type="ftr" idx="11"/>
          </p:nvPr>
        </p:nvSpPr>
        <p:spPr>
          <a:xfrm>
            <a:off x="173736" y="6254496"/>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8" name="Google Shape;428;g3a14d2ba845_0_284"/>
          <p:cNvSpPr txBox="1">
            <a:spLocks noGrp="1"/>
          </p:cNvSpPr>
          <p:nvPr>
            <p:ph type="sldNum" idx="12"/>
          </p:nvPr>
        </p:nvSpPr>
        <p:spPr>
          <a:xfrm>
            <a:off x="11347704" y="6181344"/>
            <a:ext cx="670500" cy="6768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marL="0" marR="0" lvl="1"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9pPr>
          </a:lstStyle>
          <a:p>
            <a:fld id="{00000000-1234-1234-1234-123412341234}" type="slidenum">
              <a:rPr lang="en-US" smtClean="0"/>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9"/>
        <p:cNvGrpSpPr/>
        <p:nvPr/>
      </p:nvGrpSpPr>
      <p:grpSpPr>
        <a:xfrm>
          <a:off x="0" y="0"/>
          <a:ext cx="0" cy="0"/>
          <a:chOff x="0" y="0"/>
          <a:chExt cx="0" cy="0"/>
        </a:xfrm>
      </p:grpSpPr>
      <p:sp>
        <p:nvSpPr>
          <p:cNvPr id="430" name="Google Shape;430;g3a14d2ba845_0_288"/>
          <p:cNvSpPr txBox="1">
            <a:spLocks noGrp="1"/>
          </p:cNvSpPr>
          <p:nvPr>
            <p:ph type="ftr" idx="11"/>
          </p:nvPr>
        </p:nvSpPr>
        <p:spPr>
          <a:xfrm>
            <a:off x="173736" y="6254496"/>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1" name="Google Shape;431;g3a14d2ba845_0_288"/>
          <p:cNvSpPr txBox="1">
            <a:spLocks noGrp="1"/>
          </p:cNvSpPr>
          <p:nvPr>
            <p:ph type="sldNum" idx="12"/>
          </p:nvPr>
        </p:nvSpPr>
        <p:spPr>
          <a:xfrm>
            <a:off x="11347704" y="6181344"/>
            <a:ext cx="670500" cy="6768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marL="0" marR="0" lvl="1"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9p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accent3"/>
        </a:solidFill>
        <a:effectLst/>
      </p:bgPr>
    </p:bg>
    <p:spTree>
      <p:nvGrpSpPr>
        <p:cNvPr id="1" name="Shape 51"/>
        <p:cNvGrpSpPr/>
        <p:nvPr/>
      </p:nvGrpSpPr>
      <p:grpSpPr>
        <a:xfrm>
          <a:off x="0" y="0"/>
          <a:ext cx="0" cy="0"/>
          <a:chOff x="0" y="0"/>
          <a:chExt cx="0" cy="0"/>
        </a:xfrm>
      </p:grpSpPr>
      <p:sp>
        <p:nvSpPr>
          <p:cNvPr id="52" name="Google Shape;52;p25"/>
          <p:cNvSpPr>
            <a:spLocks noGrp="1"/>
          </p:cNvSpPr>
          <p:nvPr>
            <p:ph type="pic" idx="2"/>
          </p:nvPr>
        </p:nvSpPr>
        <p:spPr>
          <a:xfrm>
            <a:off x="6096000" y="0"/>
            <a:ext cx="6096000" cy="6858000"/>
          </a:xfrm>
          <a:prstGeom prst="rect">
            <a:avLst/>
          </a:prstGeom>
          <a:solidFill>
            <a:srgbClr val="F2F2F2"/>
          </a:solidFill>
          <a:ln>
            <a:noFill/>
          </a:ln>
        </p:spPr>
      </p:sp>
      <p:sp>
        <p:nvSpPr>
          <p:cNvPr id="53" name="Google Shape;53;p25"/>
          <p:cNvSpPr txBox="1">
            <a:spLocks noGrp="1"/>
          </p:cNvSpPr>
          <p:nvPr>
            <p:ph type="title"/>
          </p:nvPr>
        </p:nvSpPr>
        <p:spPr>
          <a:xfrm>
            <a:off x="502920" y="1728216"/>
            <a:ext cx="5074920" cy="379476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chemeClr val="lt1"/>
              </a:buClr>
              <a:buSzPts val="19900"/>
              <a:buFont typeface="Avenir"/>
              <a:buNone/>
              <a:defRPr sz="19900" b="1">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4" name="Google Shape;54;p25"/>
          <p:cNvSpPr txBox="1">
            <a:spLocks noGrp="1"/>
          </p:cNvSpPr>
          <p:nvPr>
            <p:ph type="body" idx="1"/>
          </p:nvPr>
        </p:nvSpPr>
        <p:spPr>
          <a:xfrm>
            <a:off x="484632" y="4663440"/>
            <a:ext cx="4581144" cy="150018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2400"/>
              <a:buNone/>
              <a:defRPr sz="2400">
                <a:solidFill>
                  <a:schemeClr val="lt1"/>
                </a:solidFill>
                <a:latin typeface="EB Garamond"/>
                <a:ea typeface="EB Garamond"/>
                <a:cs typeface="EB Garamond"/>
                <a:sym typeface="EB Garamond"/>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5" name="Google Shape;55;p25"/>
          <p:cNvSpPr txBox="1">
            <a:spLocks noGrp="1"/>
          </p:cNvSpPr>
          <p:nvPr>
            <p:ph type="body" idx="3"/>
          </p:nvPr>
        </p:nvSpPr>
        <p:spPr>
          <a:xfrm>
            <a:off x="1546496" y="1185487"/>
            <a:ext cx="3557016" cy="1453896"/>
          </a:xfrm>
          <a:prstGeom prst="rect">
            <a:avLst/>
          </a:prstGeom>
          <a:noFill/>
          <a:ln>
            <a:noFill/>
          </a:ln>
        </p:spPr>
        <p:txBody>
          <a:bodyPr spcFirstLastPara="1" wrap="square" lIns="91425" tIns="45700" rIns="91425" bIns="45700" anchor="b" anchorCtr="0">
            <a:noAutofit/>
          </a:bodyPr>
          <a:lstStyle>
            <a:lvl1pPr marL="457200" lvl="0" indent="-228600" algn="r">
              <a:lnSpc>
                <a:spcPct val="90000"/>
              </a:lnSpc>
              <a:spcBef>
                <a:spcPts val="1000"/>
              </a:spcBef>
              <a:spcAft>
                <a:spcPts val="0"/>
              </a:spcAft>
              <a:buClr>
                <a:schemeClr val="lt1"/>
              </a:buClr>
              <a:buSzPts val="5400"/>
              <a:buNone/>
              <a:defRPr sz="5400" b="1">
                <a:solidFill>
                  <a:schemeClr val="lt1"/>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32"/>
        <p:cNvGrpSpPr/>
        <p:nvPr/>
      </p:nvGrpSpPr>
      <p:grpSpPr>
        <a:xfrm>
          <a:off x="0" y="0"/>
          <a:ext cx="0" cy="0"/>
          <a:chOff x="0" y="0"/>
          <a:chExt cx="0" cy="0"/>
        </a:xfrm>
      </p:grpSpPr>
      <p:sp>
        <p:nvSpPr>
          <p:cNvPr id="433" name="Google Shape;433;g3a14d2ba845_0_291"/>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2"/>
              </a:buClr>
              <a:buSzPts val="3200"/>
              <a:buFont typeface="EB Garamond"/>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4" name="Google Shape;434;g3a14d2ba845_0_291"/>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2"/>
              </a:buClr>
              <a:buSzPts val="3200"/>
              <a:buChar char="•"/>
              <a:defRPr sz="3200">
                <a:latin typeface="Century Gothic" panose="020B0502020202020204" pitchFamily="34" charset="0"/>
              </a:defRPr>
            </a:lvl1pPr>
            <a:lvl2pPr marL="914400" lvl="1" indent="-406400" algn="l">
              <a:lnSpc>
                <a:spcPct val="90000"/>
              </a:lnSpc>
              <a:spcBef>
                <a:spcPts val="500"/>
              </a:spcBef>
              <a:spcAft>
                <a:spcPts val="0"/>
              </a:spcAft>
              <a:buClr>
                <a:schemeClr val="dk2"/>
              </a:buClr>
              <a:buSzPts val="2800"/>
              <a:buChar char="•"/>
              <a:defRPr sz="2800"/>
            </a:lvl2pPr>
            <a:lvl3pPr marL="1371600" lvl="2" indent="-381000" algn="l">
              <a:lnSpc>
                <a:spcPct val="90000"/>
              </a:lnSpc>
              <a:spcBef>
                <a:spcPts val="500"/>
              </a:spcBef>
              <a:spcAft>
                <a:spcPts val="0"/>
              </a:spcAft>
              <a:buClr>
                <a:schemeClr val="dk2"/>
              </a:buClr>
              <a:buSzPts val="2400"/>
              <a:buChar char="•"/>
              <a:defRPr sz="2400"/>
            </a:lvl3pPr>
            <a:lvl4pPr marL="1828800" lvl="3" indent="-355600" algn="l">
              <a:lnSpc>
                <a:spcPct val="90000"/>
              </a:lnSpc>
              <a:spcBef>
                <a:spcPts val="500"/>
              </a:spcBef>
              <a:spcAft>
                <a:spcPts val="0"/>
              </a:spcAft>
              <a:buClr>
                <a:schemeClr val="dk2"/>
              </a:buClr>
              <a:buSzPts val="2000"/>
              <a:buChar char="•"/>
              <a:defRPr sz="2000"/>
            </a:lvl4pPr>
            <a:lvl5pPr marL="2286000" lvl="4" indent="-355600" algn="l">
              <a:lnSpc>
                <a:spcPct val="90000"/>
              </a:lnSpc>
              <a:spcBef>
                <a:spcPts val="500"/>
              </a:spcBef>
              <a:spcAft>
                <a:spcPts val="0"/>
              </a:spcAft>
              <a:buClr>
                <a:schemeClr val="dk2"/>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435" name="Google Shape;435;g3a14d2ba845_0_291"/>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2"/>
              </a:buClr>
              <a:buSzPts val="1600"/>
              <a:buNone/>
              <a:defRPr sz="1600">
                <a:latin typeface="Century Gothic" panose="020B0502020202020204" pitchFamily="34" charset="0"/>
              </a:defRPr>
            </a:lvl1pPr>
            <a:lvl2pPr marL="914400" lvl="1" indent="-228600" algn="l">
              <a:lnSpc>
                <a:spcPct val="90000"/>
              </a:lnSpc>
              <a:spcBef>
                <a:spcPts val="500"/>
              </a:spcBef>
              <a:spcAft>
                <a:spcPts val="0"/>
              </a:spcAft>
              <a:buClr>
                <a:schemeClr val="dk2"/>
              </a:buClr>
              <a:buSzPts val="1400"/>
              <a:buNone/>
              <a:defRPr sz="1400"/>
            </a:lvl2pPr>
            <a:lvl3pPr marL="1371600" lvl="2" indent="-228600" algn="l">
              <a:lnSpc>
                <a:spcPct val="90000"/>
              </a:lnSpc>
              <a:spcBef>
                <a:spcPts val="500"/>
              </a:spcBef>
              <a:spcAft>
                <a:spcPts val="0"/>
              </a:spcAft>
              <a:buClr>
                <a:schemeClr val="dk2"/>
              </a:buClr>
              <a:buSzPts val="1200"/>
              <a:buNone/>
              <a:defRPr sz="1200"/>
            </a:lvl3pPr>
            <a:lvl4pPr marL="1828800" lvl="3" indent="-228600" algn="l">
              <a:lnSpc>
                <a:spcPct val="90000"/>
              </a:lnSpc>
              <a:spcBef>
                <a:spcPts val="500"/>
              </a:spcBef>
              <a:spcAft>
                <a:spcPts val="0"/>
              </a:spcAft>
              <a:buClr>
                <a:schemeClr val="dk2"/>
              </a:buClr>
              <a:buSzPts val="1000"/>
              <a:buNone/>
              <a:defRPr sz="1000"/>
            </a:lvl4pPr>
            <a:lvl5pPr marL="2286000" lvl="4" indent="-228600" algn="l">
              <a:lnSpc>
                <a:spcPct val="90000"/>
              </a:lnSpc>
              <a:spcBef>
                <a:spcPts val="500"/>
              </a:spcBef>
              <a:spcAft>
                <a:spcPts val="0"/>
              </a:spcAft>
              <a:buClr>
                <a:schemeClr val="dk2"/>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436" name="Google Shape;436;g3a14d2ba845_0_291"/>
          <p:cNvSpPr txBox="1">
            <a:spLocks noGrp="1"/>
          </p:cNvSpPr>
          <p:nvPr>
            <p:ph type="ftr" idx="11"/>
          </p:nvPr>
        </p:nvSpPr>
        <p:spPr>
          <a:xfrm>
            <a:off x="173736" y="6254496"/>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7" name="Google Shape;437;g3a14d2ba845_0_291"/>
          <p:cNvSpPr txBox="1">
            <a:spLocks noGrp="1"/>
          </p:cNvSpPr>
          <p:nvPr>
            <p:ph type="sldNum" idx="12"/>
          </p:nvPr>
        </p:nvSpPr>
        <p:spPr>
          <a:xfrm>
            <a:off x="11347704" y="6181344"/>
            <a:ext cx="670500" cy="6768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marL="0" marR="0" lvl="1"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9p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Section Header">
  <p:cSld name="2_Section Header">
    <p:bg>
      <p:bgPr>
        <a:solidFill>
          <a:schemeClr val="dk2"/>
        </a:solidFill>
        <a:effectLst/>
      </p:bgPr>
    </p:bg>
    <p:spTree>
      <p:nvGrpSpPr>
        <p:cNvPr id="1" name="Shape 56"/>
        <p:cNvGrpSpPr/>
        <p:nvPr/>
      </p:nvGrpSpPr>
      <p:grpSpPr>
        <a:xfrm>
          <a:off x="0" y="0"/>
          <a:ext cx="0" cy="0"/>
          <a:chOff x="0" y="0"/>
          <a:chExt cx="0" cy="0"/>
        </a:xfrm>
      </p:grpSpPr>
      <p:sp>
        <p:nvSpPr>
          <p:cNvPr id="57" name="Google Shape;57;p26"/>
          <p:cNvSpPr txBox="1">
            <a:spLocks noGrp="1"/>
          </p:cNvSpPr>
          <p:nvPr>
            <p:ph type="title"/>
          </p:nvPr>
        </p:nvSpPr>
        <p:spPr>
          <a:xfrm>
            <a:off x="7114032" y="1517904"/>
            <a:ext cx="4416552" cy="157276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5400"/>
              <a:buFont typeface="Avenir"/>
              <a:buNone/>
              <a:defRPr sz="5400" b="1">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8" name="Google Shape;58;p26"/>
          <p:cNvSpPr>
            <a:spLocks noGrp="1"/>
          </p:cNvSpPr>
          <p:nvPr>
            <p:ph type="pic" idx="2"/>
          </p:nvPr>
        </p:nvSpPr>
        <p:spPr>
          <a:xfrm>
            <a:off x="0" y="0"/>
            <a:ext cx="6108192" cy="6858000"/>
          </a:xfrm>
          <a:prstGeom prst="rect">
            <a:avLst/>
          </a:prstGeom>
          <a:solidFill>
            <a:srgbClr val="F2F2F2"/>
          </a:solidFill>
          <a:ln>
            <a:noFill/>
          </a:ln>
        </p:spPr>
      </p:sp>
      <p:sp>
        <p:nvSpPr>
          <p:cNvPr id="59" name="Google Shape;59;p26"/>
          <p:cNvSpPr txBox="1">
            <a:spLocks noGrp="1"/>
          </p:cNvSpPr>
          <p:nvPr>
            <p:ph type="ftr" idx="11"/>
          </p:nvPr>
        </p:nvSpPr>
        <p:spPr>
          <a:xfrm>
            <a:off x="173736" y="6254496"/>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6"/>
          <p:cNvSpPr txBox="1">
            <a:spLocks noGrp="1"/>
          </p:cNvSpPr>
          <p:nvPr>
            <p:ph type="body" idx="1"/>
          </p:nvPr>
        </p:nvSpPr>
        <p:spPr>
          <a:xfrm>
            <a:off x="7114032" y="3429000"/>
            <a:ext cx="4242816" cy="2350008"/>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0"/>
              </a:spcBef>
              <a:spcAft>
                <a:spcPts val="0"/>
              </a:spcAft>
              <a:buClr>
                <a:schemeClr val="lt1"/>
              </a:buClr>
              <a:buSzPts val="1400"/>
              <a:buNone/>
              <a:defRPr sz="1400">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61" name="Google Shape;61;p26"/>
          <p:cNvSpPr/>
          <p:nvPr/>
        </p:nvSpPr>
        <p:spPr>
          <a:xfrm rot="10800000" flipH="1">
            <a:off x="11446035" y="6245920"/>
            <a:ext cx="487085" cy="45719"/>
          </a:xfrm>
          <a:prstGeom prst="rect">
            <a:avLst/>
          </a:prstGeom>
          <a:solidFill>
            <a:schemeClr val="lt1">
              <a:alpha val="7686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entury Gothic" panose="020B0502020202020204" pitchFamily="34" charset="0"/>
              <a:ea typeface="Avenir"/>
              <a:cs typeface="Avenir"/>
              <a:sym typeface="Avenir"/>
            </a:endParaRPr>
          </a:p>
        </p:txBody>
      </p:sp>
      <p:sp>
        <p:nvSpPr>
          <p:cNvPr id="62" name="Google Shape;62;p26"/>
          <p:cNvSpPr txBox="1">
            <a:spLocks noGrp="1"/>
          </p:cNvSpPr>
          <p:nvPr>
            <p:ph type="sldNum" idx="12"/>
          </p:nvPr>
        </p:nvSpPr>
        <p:spPr>
          <a:xfrm>
            <a:off x="11347704" y="6181344"/>
            <a:ext cx="670560" cy="676656"/>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marL="0" marR="0" lvl="1"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9p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3"/>
        <p:cNvGrpSpPr/>
        <p:nvPr/>
      </p:nvGrpSpPr>
      <p:grpSpPr>
        <a:xfrm>
          <a:off x="0" y="0"/>
          <a:ext cx="0" cy="0"/>
          <a:chOff x="0" y="0"/>
          <a:chExt cx="0" cy="0"/>
        </a:xfrm>
      </p:grpSpPr>
      <p:sp>
        <p:nvSpPr>
          <p:cNvPr id="64" name="Google Shape;64;p27"/>
          <p:cNvSpPr>
            <a:spLocks noGrp="1"/>
          </p:cNvSpPr>
          <p:nvPr>
            <p:ph type="pic" idx="2"/>
          </p:nvPr>
        </p:nvSpPr>
        <p:spPr>
          <a:xfrm>
            <a:off x="0" y="-23150"/>
            <a:ext cx="12192000" cy="2898648"/>
          </a:xfrm>
          <a:prstGeom prst="rect">
            <a:avLst/>
          </a:prstGeom>
          <a:solidFill>
            <a:srgbClr val="6B834F"/>
          </a:solidFill>
          <a:ln>
            <a:noFill/>
          </a:ln>
        </p:spPr>
      </p:sp>
      <p:sp>
        <p:nvSpPr>
          <p:cNvPr id="65" name="Google Shape;65;p27"/>
          <p:cNvSpPr txBox="1">
            <a:spLocks noGrp="1"/>
          </p:cNvSpPr>
          <p:nvPr>
            <p:ph type="title"/>
          </p:nvPr>
        </p:nvSpPr>
        <p:spPr>
          <a:xfrm>
            <a:off x="877824" y="347472"/>
            <a:ext cx="6611112" cy="145389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5400"/>
              <a:buFont typeface="Avenir"/>
              <a:buNone/>
              <a:defRPr sz="5400" b="1">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6" name="Google Shape;66;p27"/>
          <p:cNvSpPr txBox="1">
            <a:spLocks noGrp="1"/>
          </p:cNvSpPr>
          <p:nvPr>
            <p:ph type="body" idx="1"/>
          </p:nvPr>
        </p:nvSpPr>
        <p:spPr>
          <a:xfrm>
            <a:off x="877824" y="1773936"/>
            <a:ext cx="4041648" cy="106203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2400"/>
              <a:buNone/>
              <a:defRPr sz="2400">
                <a:solidFill>
                  <a:schemeClr val="lt1"/>
                </a:solidFill>
                <a:latin typeface="EB Garamond"/>
                <a:ea typeface="EB Garamond"/>
                <a:cs typeface="EB Garamond"/>
                <a:sym typeface="EB Garamond"/>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27"/>
          <p:cNvSpPr txBox="1">
            <a:spLocks noGrp="1"/>
          </p:cNvSpPr>
          <p:nvPr>
            <p:ph type="body" idx="3"/>
          </p:nvPr>
        </p:nvSpPr>
        <p:spPr>
          <a:xfrm>
            <a:off x="877824" y="3328416"/>
            <a:ext cx="9957816" cy="40233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chemeClr val="dk2"/>
              </a:buClr>
              <a:buSzPts val="1800"/>
              <a:buNone/>
              <a:defRPr sz="1800">
                <a:solidFill>
                  <a:schemeClr val="dk2"/>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8" name="Google Shape;68;p27"/>
          <p:cNvSpPr txBox="1">
            <a:spLocks noGrp="1"/>
          </p:cNvSpPr>
          <p:nvPr>
            <p:ph type="body" idx="4"/>
          </p:nvPr>
        </p:nvSpPr>
        <p:spPr>
          <a:xfrm>
            <a:off x="877824" y="4096512"/>
            <a:ext cx="1673352" cy="29260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2"/>
              </a:buClr>
              <a:buSzPts val="1400"/>
              <a:buNone/>
              <a:defRPr sz="1400" b="1">
                <a:solidFill>
                  <a:schemeClr val="dk2"/>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9" name="Google Shape;69;p27"/>
          <p:cNvSpPr txBox="1">
            <a:spLocks noGrp="1"/>
          </p:cNvSpPr>
          <p:nvPr>
            <p:ph type="body" idx="5"/>
          </p:nvPr>
        </p:nvSpPr>
        <p:spPr>
          <a:xfrm>
            <a:off x="2660904" y="4096512"/>
            <a:ext cx="1673352" cy="29260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2"/>
              </a:buClr>
              <a:buSzPts val="1400"/>
              <a:buNone/>
              <a:defRPr sz="1400" b="1">
                <a:solidFill>
                  <a:schemeClr val="dk2"/>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0" name="Google Shape;70;p27"/>
          <p:cNvSpPr txBox="1">
            <a:spLocks noGrp="1"/>
          </p:cNvSpPr>
          <p:nvPr>
            <p:ph type="body" idx="6"/>
          </p:nvPr>
        </p:nvSpPr>
        <p:spPr>
          <a:xfrm>
            <a:off x="4462272" y="4096512"/>
            <a:ext cx="1673352" cy="29260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2"/>
              </a:buClr>
              <a:buSzPts val="1400"/>
              <a:buNone/>
              <a:defRPr sz="1400" b="1">
                <a:solidFill>
                  <a:schemeClr val="dk2"/>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1" name="Google Shape;71;p27"/>
          <p:cNvSpPr txBox="1">
            <a:spLocks noGrp="1"/>
          </p:cNvSpPr>
          <p:nvPr>
            <p:ph type="body" idx="7"/>
          </p:nvPr>
        </p:nvSpPr>
        <p:spPr>
          <a:xfrm>
            <a:off x="6227064" y="4096512"/>
            <a:ext cx="1673352" cy="29260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2"/>
              </a:buClr>
              <a:buSzPts val="1400"/>
              <a:buNone/>
              <a:defRPr sz="1400" b="1">
                <a:solidFill>
                  <a:schemeClr val="dk2"/>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2" name="Google Shape;72;p27"/>
          <p:cNvSpPr txBox="1">
            <a:spLocks noGrp="1"/>
          </p:cNvSpPr>
          <p:nvPr>
            <p:ph type="body" idx="8"/>
          </p:nvPr>
        </p:nvSpPr>
        <p:spPr>
          <a:xfrm>
            <a:off x="8001000" y="4096512"/>
            <a:ext cx="1673352" cy="29260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2"/>
              </a:buClr>
              <a:buSzPts val="1400"/>
              <a:buNone/>
              <a:defRPr sz="1400" b="1">
                <a:solidFill>
                  <a:schemeClr val="dk2"/>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3" name="Google Shape;73;p27"/>
          <p:cNvSpPr txBox="1">
            <a:spLocks noGrp="1"/>
          </p:cNvSpPr>
          <p:nvPr>
            <p:ph type="body" idx="9"/>
          </p:nvPr>
        </p:nvSpPr>
        <p:spPr>
          <a:xfrm>
            <a:off x="877824" y="4535424"/>
            <a:ext cx="1673352" cy="104241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chemeClr val="dk2"/>
              </a:buClr>
              <a:buSzPts val="1400"/>
              <a:buNone/>
              <a:defRPr sz="1400">
                <a:solidFill>
                  <a:schemeClr val="dk2"/>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4" name="Google Shape;74;p27"/>
          <p:cNvSpPr txBox="1">
            <a:spLocks noGrp="1"/>
          </p:cNvSpPr>
          <p:nvPr>
            <p:ph type="body" idx="13"/>
          </p:nvPr>
        </p:nvSpPr>
        <p:spPr>
          <a:xfrm>
            <a:off x="2660904" y="4535424"/>
            <a:ext cx="1673352" cy="104241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chemeClr val="dk2"/>
              </a:buClr>
              <a:buSzPts val="1400"/>
              <a:buNone/>
              <a:defRPr sz="1400">
                <a:solidFill>
                  <a:schemeClr val="dk2"/>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5" name="Google Shape;75;p27"/>
          <p:cNvSpPr txBox="1">
            <a:spLocks noGrp="1"/>
          </p:cNvSpPr>
          <p:nvPr>
            <p:ph type="body" idx="14"/>
          </p:nvPr>
        </p:nvSpPr>
        <p:spPr>
          <a:xfrm>
            <a:off x="4462272" y="4535424"/>
            <a:ext cx="1673352" cy="104241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chemeClr val="dk2"/>
              </a:buClr>
              <a:buSzPts val="1400"/>
              <a:buNone/>
              <a:defRPr sz="1400">
                <a:solidFill>
                  <a:schemeClr val="dk2"/>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6" name="Google Shape;76;p27"/>
          <p:cNvSpPr txBox="1">
            <a:spLocks noGrp="1"/>
          </p:cNvSpPr>
          <p:nvPr>
            <p:ph type="body" idx="15"/>
          </p:nvPr>
        </p:nvSpPr>
        <p:spPr>
          <a:xfrm>
            <a:off x="6227064" y="4535424"/>
            <a:ext cx="1673352" cy="104241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chemeClr val="dk2"/>
              </a:buClr>
              <a:buSzPts val="1400"/>
              <a:buNone/>
              <a:defRPr sz="1400">
                <a:solidFill>
                  <a:schemeClr val="dk2"/>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7" name="Google Shape;77;p27"/>
          <p:cNvSpPr txBox="1">
            <a:spLocks noGrp="1"/>
          </p:cNvSpPr>
          <p:nvPr>
            <p:ph type="body" idx="16"/>
          </p:nvPr>
        </p:nvSpPr>
        <p:spPr>
          <a:xfrm>
            <a:off x="8001000" y="4535424"/>
            <a:ext cx="1673352" cy="104241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chemeClr val="dk2"/>
              </a:buClr>
              <a:buSzPts val="1400"/>
              <a:buNone/>
              <a:defRPr sz="1400">
                <a:solidFill>
                  <a:schemeClr val="dk2"/>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8" name="Google Shape;78;p27"/>
          <p:cNvSpPr txBox="1">
            <a:spLocks noGrp="1"/>
          </p:cNvSpPr>
          <p:nvPr>
            <p:ph type="ftr" idx="11"/>
          </p:nvPr>
        </p:nvSpPr>
        <p:spPr>
          <a:xfrm>
            <a:off x="173736" y="6254496"/>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7"/>
          <p:cNvSpPr txBox="1">
            <a:spLocks noGrp="1"/>
          </p:cNvSpPr>
          <p:nvPr>
            <p:ph type="sldNum" idx="12"/>
          </p:nvPr>
        </p:nvSpPr>
        <p:spPr>
          <a:xfrm>
            <a:off x="11347704" y="6181344"/>
            <a:ext cx="670560" cy="676656"/>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marL="0" marR="0" lvl="1"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9p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chemeClr val="dk2"/>
        </a:solidFill>
        <a:effectLst/>
      </p:bgPr>
    </p:bg>
    <p:spTree>
      <p:nvGrpSpPr>
        <p:cNvPr id="1" name="Shape 80"/>
        <p:cNvGrpSpPr/>
        <p:nvPr/>
      </p:nvGrpSpPr>
      <p:grpSpPr>
        <a:xfrm>
          <a:off x="0" y="0"/>
          <a:ext cx="0" cy="0"/>
          <a:chOff x="0" y="0"/>
          <a:chExt cx="0" cy="0"/>
        </a:xfrm>
      </p:grpSpPr>
      <p:sp>
        <p:nvSpPr>
          <p:cNvPr id="81" name="Google Shape;81;p28"/>
          <p:cNvSpPr txBox="1">
            <a:spLocks noGrp="1"/>
          </p:cNvSpPr>
          <p:nvPr>
            <p:ph type="title"/>
          </p:nvPr>
        </p:nvSpPr>
        <p:spPr>
          <a:xfrm>
            <a:off x="877824" y="347472"/>
            <a:ext cx="3557016" cy="145389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5400"/>
              <a:buFont typeface="Avenir"/>
              <a:buNone/>
              <a:defRPr sz="5400" b="1">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2" name="Google Shape;82;p28"/>
          <p:cNvSpPr txBox="1">
            <a:spLocks noGrp="1"/>
          </p:cNvSpPr>
          <p:nvPr>
            <p:ph type="body" idx="1"/>
          </p:nvPr>
        </p:nvSpPr>
        <p:spPr>
          <a:xfrm>
            <a:off x="877824" y="1773936"/>
            <a:ext cx="4041648" cy="106203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2400"/>
              <a:buNone/>
              <a:defRPr sz="2400">
                <a:solidFill>
                  <a:schemeClr val="lt1"/>
                </a:solidFill>
                <a:latin typeface="EB Garamond"/>
                <a:ea typeface="EB Garamond"/>
                <a:cs typeface="EB Garamond"/>
                <a:sym typeface="EB Garamond"/>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28"/>
          <p:cNvSpPr txBox="1">
            <a:spLocks noGrp="1"/>
          </p:cNvSpPr>
          <p:nvPr>
            <p:ph type="body" idx="2"/>
          </p:nvPr>
        </p:nvSpPr>
        <p:spPr>
          <a:xfrm>
            <a:off x="877824" y="2587752"/>
            <a:ext cx="10213848" cy="3145536"/>
          </a:xfrm>
          <a:prstGeom prst="rect">
            <a:avLst/>
          </a:prstGeom>
          <a:noFill/>
          <a:ln>
            <a:noFill/>
          </a:ln>
        </p:spPr>
        <p:txBody>
          <a:bodyPr spcFirstLastPara="1" wrap="square" lIns="91425" tIns="45700" rIns="91425" bIns="45700" anchor="t" anchorCtr="0">
            <a:noAutofit/>
          </a:bodyPr>
          <a:lstStyle>
            <a:lvl1pPr marL="457200" lvl="0" indent="-330200" algn="l">
              <a:lnSpc>
                <a:spcPct val="90000"/>
              </a:lnSpc>
              <a:spcBef>
                <a:spcPts val="1000"/>
              </a:spcBef>
              <a:spcAft>
                <a:spcPts val="0"/>
              </a:spcAft>
              <a:buClr>
                <a:schemeClr val="lt1"/>
              </a:buClr>
              <a:buSzPts val="1600"/>
              <a:buChar char="•"/>
              <a:defRPr sz="1600">
                <a:solidFill>
                  <a:schemeClr val="lt1"/>
                </a:solidFill>
                <a:latin typeface="Century Gothic" panose="020B0502020202020204" pitchFamily="34" charset="0"/>
              </a:defRPr>
            </a:lvl1pPr>
            <a:lvl2pPr marL="914400" lvl="1" indent="-317500" algn="l">
              <a:lnSpc>
                <a:spcPct val="90000"/>
              </a:lnSpc>
              <a:spcBef>
                <a:spcPts val="500"/>
              </a:spcBef>
              <a:spcAft>
                <a:spcPts val="0"/>
              </a:spcAft>
              <a:buClr>
                <a:schemeClr val="lt1"/>
              </a:buClr>
              <a:buSzPts val="1400"/>
              <a:buChar char="•"/>
              <a:defRPr sz="1400">
                <a:solidFill>
                  <a:schemeClr val="lt1"/>
                </a:solidFill>
              </a:defRPr>
            </a:lvl2pPr>
            <a:lvl3pPr marL="1371600" lvl="2" indent="-304800" algn="l">
              <a:lnSpc>
                <a:spcPct val="90000"/>
              </a:lnSpc>
              <a:spcBef>
                <a:spcPts val="500"/>
              </a:spcBef>
              <a:spcAft>
                <a:spcPts val="0"/>
              </a:spcAft>
              <a:buClr>
                <a:schemeClr val="lt1"/>
              </a:buClr>
              <a:buSzPts val="1200"/>
              <a:buChar char="•"/>
              <a:defRPr sz="1200">
                <a:solidFill>
                  <a:schemeClr val="lt1"/>
                </a:solidFill>
              </a:defRPr>
            </a:lvl3pPr>
            <a:lvl4pPr marL="1828800" lvl="3" indent="-298450" algn="l">
              <a:lnSpc>
                <a:spcPct val="90000"/>
              </a:lnSpc>
              <a:spcBef>
                <a:spcPts val="500"/>
              </a:spcBef>
              <a:spcAft>
                <a:spcPts val="0"/>
              </a:spcAft>
              <a:buClr>
                <a:schemeClr val="lt1"/>
              </a:buClr>
              <a:buSzPts val="1100"/>
              <a:buChar char="•"/>
              <a:defRPr sz="1100">
                <a:solidFill>
                  <a:schemeClr val="lt1"/>
                </a:solidFill>
              </a:defRPr>
            </a:lvl4pPr>
            <a:lvl5pPr marL="2286000" lvl="4" indent="-298450" algn="l">
              <a:lnSpc>
                <a:spcPct val="90000"/>
              </a:lnSpc>
              <a:spcBef>
                <a:spcPts val="500"/>
              </a:spcBef>
              <a:spcAft>
                <a:spcPts val="0"/>
              </a:spcAft>
              <a:buClr>
                <a:schemeClr val="lt1"/>
              </a:buClr>
              <a:buSzPts val="1100"/>
              <a:buChar char="•"/>
              <a:defRPr sz="11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4" name="Google Shape;84;p28"/>
          <p:cNvSpPr>
            <a:spLocks noGrp="1"/>
          </p:cNvSpPr>
          <p:nvPr>
            <p:ph type="pic" idx="3"/>
          </p:nvPr>
        </p:nvSpPr>
        <p:spPr>
          <a:xfrm>
            <a:off x="0" y="6007608"/>
            <a:ext cx="12192000" cy="850392"/>
          </a:xfrm>
          <a:prstGeom prst="rect">
            <a:avLst/>
          </a:prstGeom>
          <a:solidFill>
            <a:srgbClr val="6B834F"/>
          </a:solidFill>
          <a:ln>
            <a:noFill/>
          </a:ln>
        </p:spPr>
      </p:sp>
      <p:sp>
        <p:nvSpPr>
          <p:cNvPr id="85" name="Google Shape;85;p28"/>
          <p:cNvSpPr txBox="1">
            <a:spLocks noGrp="1"/>
          </p:cNvSpPr>
          <p:nvPr>
            <p:ph type="ftr" idx="11"/>
          </p:nvPr>
        </p:nvSpPr>
        <p:spPr>
          <a:xfrm>
            <a:off x="173736" y="6276547"/>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8"/>
          <p:cNvSpPr txBox="1">
            <a:spLocks noGrp="1"/>
          </p:cNvSpPr>
          <p:nvPr>
            <p:ph type="sldNum" idx="12"/>
          </p:nvPr>
        </p:nvSpPr>
        <p:spPr>
          <a:xfrm>
            <a:off x="11347704" y="6181344"/>
            <a:ext cx="670560" cy="676656"/>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marL="0" marR="0" lvl="1"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2900"/>
              <a:buFont typeface="Arial"/>
              <a:buNone/>
              <a:defRPr sz="2900" b="1" i="0" u="none" strike="noStrike" cap="none">
                <a:solidFill>
                  <a:schemeClr val="lt1"/>
                </a:solidFill>
                <a:latin typeface="Avenir"/>
                <a:ea typeface="Avenir"/>
                <a:cs typeface="Avenir"/>
                <a:sym typeface="Avenir"/>
              </a:defRPr>
            </a:lvl9pPr>
          </a:lstStyle>
          <a:p>
            <a:fld id="{00000000-1234-1234-1234-123412341234}" type="slidenum">
              <a:rPr lang="en-US" smtClean="0"/>
              <a:pPr/>
              <a:t>‹#›</a:t>
            </a:fld>
            <a:endParaRPr lang="en-US" dirty="0"/>
          </a:p>
        </p:txBody>
      </p:sp>
      <p:sp>
        <p:nvSpPr>
          <p:cNvPr id="87" name="Google Shape;87;p28"/>
          <p:cNvSpPr/>
          <p:nvPr/>
        </p:nvSpPr>
        <p:spPr>
          <a:xfrm rot="10800000" flipH="1">
            <a:off x="11446035" y="6245920"/>
            <a:ext cx="487085" cy="45719"/>
          </a:xfrm>
          <a:prstGeom prst="rect">
            <a:avLst/>
          </a:prstGeom>
          <a:solidFill>
            <a:schemeClr val="lt1">
              <a:alpha val="7686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entury Gothic" panose="020B0502020202020204" pitchFamily="34" charset="0"/>
              <a:ea typeface="Avenir"/>
              <a:cs typeface="Avenir"/>
              <a:sym typeface="Aveni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88"/>
        <p:cNvGrpSpPr/>
        <p:nvPr/>
      </p:nvGrpSpPr>
      <p:grpSpPr>
        <a:xfrm>
          <a:off x="0" y="0"/>
          <a:ext cx="0" cy="0"/>
          <a:chOff x="0" y="0"/>
          <a:chExt cx="0" cy="0"/>
        </a:xfrm>
      </p:grpSpPr>
      <p:sp>
        <p:nvSpPr>
          <p:cNvPr id="89" name="Google Shape;89;p29"/>
          <p:cNvSpPr>
            <a:spLocks noGrp="1"/>
          </p:cNvSpPr>
          <p:nvPr>
            <p:ph type="pic" idx="2"/>
          </p:nvPr>
        </p:nvSpPr>
        <p:spPr>
          <a:xfrm>
            <a:off x="6467856" y="0"/>
            <a:ext cx="5724144" cy="4224528"/>
          </a:xfrm>
          <a:prstGeom prst="rect">
            <a:avLst/>
          </a:prstGeom>
          <a:noFill/>
          <a:ln>
            <a:noFill/>
          </a:ln>
        </p:spPr>
      </p:sp>
      <p:sp>
        <p:nvSpPr>
          <p:cNvPr id="90" name="Google Shape;90;p29"/>
          <p:cNvSpPr txBox="1">
            <a:spLocks noGrp="1"/>
          </p:cNvSpPr>
          <p:nvPr>
            <p:ph type="title"/>
          </p:nvPr>
        </p:nvSpPr>
        <p:spPr>
          <a:xfrm>
            <a:off x="877824" y="347472"/>
            <a:ext cx="6611112" cy="145389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2"/>
              </a:buClr>
              <a:buSzPts val="5400"/>
              <a:buFont typeface="Avenir"/>
              <a:buNone/>
              <a:defRPr sz="5400" b="1">
                <a:solidFill>
                  <a:schemeClr val="dk2"/>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91" name="Google Shape;91;p29"/>
          <p:cNvSpPr txBox="1">
            <a:spLocks noGrp="1"/>
          </p:cNvSpPr>
          <p:nvPr>
            <p:ph type="body" idx="1"/>
          </p:nvPr>
        </p:nvSpPr>
        <p:spPr>
          <a:xfrm>
            <a:off x="877824" y="1773936"/>
            <a:ext cx="4041648" cy="106203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2"/>
              </a:buClr>
              <a:buSzPts val="2400"/>
              <a:buNone/>
              <a:defRPr sz="2400">
                <a:solidFill>
                  <a:schemeClr val="dk2"/>
                </a:solidFill>
                <a:latin typeface="EB Garamond"/>
                <a:ea typeface="EB Garamond"/>
                <a:cs typeface="EB Garamond"/>
                <a:sym typeface="EB Garamond"/>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29"/>
          <p:cNvSpPr txBox="1">
            <a:spLocks noGrp="1"/>
          </p:cNvSpPr>
          <p:nvPr>
            <p:ph type="body" idx="3"/>
          </p:nvPr>
        </p:nvSpPr>
        <p:spPr>
          <a:xfrm>
            <a:off x="877824" y="2761488"/>
            <a:ext cx="2615184" cy="29260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2"/>
              </a:buClr>
              <a:buSzPts val="1400"/>
              <a:buNone/>
              <a:defRPr sz="1400" b="1">
                <a:solidFill>
                  <a:schemeClr val="dk2"/>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93" name="Google Shape;93;p29"/>
          <p:cNvSpPr txBox="1">
            <a:spLocks noGrp="1"/>
          </p:cNvSpPr>
          <p:nvPr>
            <p:ph type="body" idx="4"/>
          </p:nvPr>
        </p:nvSpPr>
        <p:spPr>
          <a:xfrm>
            <a:off x="4818888" y="2761488"/>
            <a:ext cx="2615184" cy="29260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2"/>
              </a:buClr>
              <a:buSzPts val="1400"/>
              <a:buNone/>
              <a:defRPr sz="1400" b="1">
                <a:solidFill>
                  <a:schemeClr val="dk2"/>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94" name="Google Shape;94;p29"/>
          <p:cNvSpPr txBox="1">
            <a:spLocks noGrp="1"/>
          </p:cNvSpPr>
          <p:nvPr>
            <p:ph type="body" idx="5"/>
          </p:nvPr>
        </p:nvSpPr>
        <p:spPr>
          <a:xfrm>
            <a:off x="8723376" y="2761488"/>
            <a:ext cx="2615184" cy="29260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2"/>
              </a:buClr>
              <a:buSzPts val="1400"/>
              <a:buNone/>
              <a:defRPr sz="1400" b="1">
                <a:solidFill>
                  <a:schemeClr val="dk2"/>
                </a:solidFill>
                <a:latin typeface="Century Gothic" panose="020B0502020202020204" pitchFamily="34" charset="0"/>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95" name="Google Shape;95;p29"/>
          <p:cNvSpPr txBox="1">
            <a:spLocks noGrp="1"/>
          </p:cNvSpPr>
          <p:nvPr>
            <p:ph type="body" idx="6"/>
          </p:nvPr>
        </p:nvSpPr>
        <p:spPr>
          <a:xfrm>
            <a:off x="877824" y="3264061"/>
            <a:ext cx="2615184" cy="2313779"/>
          </a:xfrm>
          <a:prstGeom prst="rect">
            <a:avLst/>
          </a:prstGeom>
          <a:noFill/>
          <a:ln>
            <a:noFill/>
          </a:ln>
        </p:spPr>
        <p:txBody>
          <a:bodyPr spcFirstLastPara="1" wrap="square" lIns="91425" tIns="45700" rIns="91425" bIns="45700" anchor="t" anchorCtr="0">
            <a:noAutofit/>
          </a:bodyPr>
          <a:lstStyle>
            <a:lvl1pPr marL="457200" lvl="0" indent="-317500" algn="l">
              <a:lnSpc>
                <a:spcPct val="100000"/>
              </a:lnSpc>
              <a:spcBef>
                <a:spcPts val="0"/>
              </a:spcBef>
              <a:spcAft>
                <a:spcPts val="0"/>
              </a:spcAft>
              <a:buClr>
                <a:schemeClr val="dk2"/>
              </a:buClr>
              <a:buSzPts val="1400"/>
              <a:buFont typeface="Arial"/>
              <a:buChar char="•"/>
              <a:defRPr sz="1400">
                <a:solidFill>
                  <a:schemeClr val="dk2"/>
                </a:solidFill>
                <a:latin typeface="Century Gothic" panose="020B0502020202020204" pitchFamily="34" charset="0"/>
              </a:defRPr>
            </a:lvl1pPr>
            <a:lvl2pPr marL="914400" lvl="1" indent="-342900" algn="l">
              <a:lnSpc>
                <a:spcPct val="90000"/>
              </a:lnSpc>
              <a:spcBef>
                <a:spcPts val="6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96" name="Google Shape;96;p29"/>
          <p:cNvSpPr txBox="1">
            <a:spLocks noGrp="1"/>
          </p:cNvSpPr>
          <p:nvPr>
            <p:ph type="body" idx="7"/>
          </p:nvPr>
        </p:nvSpPr>
        <p:spPr>
          <a:xfrm>
            <a:off x="4818888" y="3264061"/>
            <a:ext cx="2615184" cy="2313779"/>
          </a:xfrm>
          <a:prstGeom prst="rect">
            <a:avLst/>
          </a:prstGeom>
          <a:noFill/>
          <a:ln>
            <a:noFill/>
          </a:ln>
        </p:spPr>
        <p:txBody>
          <a:bodyPr spcFirstLastPara="1" wrap="square" lIns="91425" tIns="45700" rIns="91425" bIns="45700" anchor="t" anchorCtr="0">
            <a:noAutofit/>
          </a:bodyPr>
          <a:lstStyle>
            <a:lvl1pPr marL="457200" lvl="0" indent="-317500" algn="l">
              <a:lnSpc>
                <a:spcPct val="100000"/>
              </a:lnSpc>
              <a:spcBef>
                <a:spcPts val="0"/>
              </a:spcBef>
              <a:spcAft>
                <a:spcPts val="0"/>
              </a:spcAft>
              <a:buClr>
                <a:schemeClr val="dk2"/>
              </a:buClr>
              <a:buSzPts val="1400"/>
              <a:buFont typeface="Arial"/>
              <a:buChar char="•"/>
              <a:defRPr sz="1400">
                <a:solidFill>
                  <a:schemeClr val="dk2"/>
                </a:solidFill>
                <a:latin typeface="Century Gothic" panose="020B0502020202020204" pitchFamily="34" charset="0"/>
              </a:defRPr>
            </a:lvl1pPr>
            <a:lvl2pPr marL="914400" lvl="1" indent="-342900" algn="l">
              <a:lnSpc>
                <a:spcPct val="90000"/>
              </a:lnSpc>
              <a:spcBef>
                <a:spcPts val="6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97" name="Google Shape;97;p29"/>
          <p:cNvSpPr txBox="1">
            <a:spLocks noGrp="1"/>
          </p:cNvSpPr>
          <p:nvPr>
            <p:ph type="body" idx="8"/>
          </p:nvPr>
        </p:nvSpPr>
        <p:spPr>
          <a:xfrm>
            <a:off x="8723376" y="3264061"/>
            <a:ext cx="2615184" cy="2313779"/>
          </a:xfrm>
          <a:prstGeom prst="rect">
            <a:avLst/>
          </a:prstGeom>
          <a:noFill/>
          <a:ln>
            <a:noFill/>
          </a:ln>
        </p:spPr>
        <p:txBody>
          <a:bodyPr spcFirstLastPara="1" wrap="square" lIns="91425" tIns="45700" rIns="91425" bIns="45700" anchor="t" anchorCtr="0">
            <a:noAutofit/>
          </a:bodyPr>
          <a:lstStyle>
            <a:lvl1pPr marL="457200" lvl="0" indent="-317500" algn="l">
              <a:lnSpc>
                <a:spcPct val="100000"/>
              </a:lnSpc>
              <a:spcBef>
                <a:spcPts val="0"/>
              </a:spcBef>
              <a:spcAft>
                <a:spcPts val="0"/>
              </a:spcAft>
              <a:buClr>
                <a:schemeClr val="dk2"/>
              </a:buClr>
              <a:buSzPts val="1400"/>
              <a:buFont typeface="Arial"/>
              <a:buChar char="•"/>
              <a:defRPr sz="1400">
                <a:solidFill>
                  <a:schemeClr val="dk2"/>
                </a:solidFill>
                <a:latin typeface="Century Gothic" panose="020B0502020202020204" pitchFamily="34" charset="0"/>
              </a:defRPr>
            </a:lvl1pPr>
            <a:lvl2pPr marL="914400" lvl="1" indent="-342900" algn="l">
              <a:lnSpc>
                <a:spcPct val="90000"/>
              </a:lnSpc>
              <a:spcBef>
                <a:spcPts val="6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98" name="Google Shape;98;p29"/>
          <p:cNvSpPr txBox="1">
            <a:spLocks noGrp="1"/>
          </p:cNvSpPr>
          <p:nvPr>
            <p:ph type="ftr" idx="11"/>
          </p:nvPr>
        </p:nvSpPr>
        <p:spPr>
          <a:xfrm>
            <a:off x="173736" y="6254496"/>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9"/>
          <p:cNvSpPr txBox="1">
            <a:spLocks noGrp="1"/>
          </p:cNvSpPr>
          <p:nvPr>
            <p:ph type="sldNum" idx="12"/>
          </p:nvPr>
        </p:nvSpPr>
        <p:spPr>
          <a:xfrm>
            <a:off x="11347704" y="6181344"/>
            <a:ext cx="670560" cy="676656"/>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marL="0" marR="0" lvl="1"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3.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2"/>
              </a:buClr>
              <a:buSzPts val="4400"/>
              <a:buFont typeface="EB Garamond"/>
              <a:buNone/>
              <a:defRPr sz="4400" b="0" i="0" u="none" strike="noStrike" cap="none">
                <a:solidFill>
                  <a:schemeClr val="dk2"/>
                </a:solidFill>
                <a:latin typeface="EB Garamond"/>
                <a:ea typeface="EB Garamond"/>
                <a:cs typeface="EB Garamond"/>
                <a:sym typeface="EB 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Avenir"/>
                <a:ea typeface="Avenir"/>
                <a:cs typeface="Avenir"/>
                <a:sym typeface="Avenir"/>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Avenir"/>
                <a:ea typeface="Avenir"/>
                <a:cs typeface="Avenir"/>
                <a:sym typeface="Avenir"/>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Avenir"/>
                <a:ea typeface="Avenir"/>
                <a:cs typeface="Avenir"/>
                <a:sym typeface="Avenir"/>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Avenir"/>
                <a:ea typeface="Avenir"/>
                <a:cs typeface="Avenir"/>
                <a:sym typeface="Avenir"/>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endParaRPr dirty="0"/>
          </a:p>
        </p:txBody>
      </p:sp>
      <p:sp>
        <p:nvSpPr>
          <p:cNvPr id="12" name="Google Shape;12;p21"/>
          <p:cNvSpPr txBox="1">
            <a:spLocks noGrp="1"/>
          </p:cNvSpPr>
          <p:nvPr>
            <p:ph type="ftr" idx="11"/>
          </p:nvPr>
        </p:nvSpPr>
        <p:spPr>
          <a:xfrm>
            <a:off x="173736" y="6254496"/>
            <a:ext cx="411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9pPr>
          </a:lstStyle>
          <a:p>
            <a:endParaRPr lang="en-US" dirty="0"/>
          </a:p>
        </p:txBody>
      </p:sp>
      <p:sp>
        <p:nvSpPr>
          <p:cNvPr id="13" name="Google Shape;13;p21"/>
          <p:cNvSpPr txBox="1">
            <a:spLocks noGrp="1"/>
          </p:cNvSpPr>
          <p:nvPr>
            <p:ph type="sldNum" idx="12"/>
          </p:nvPr>
        </p:nvSpPr>
        <p:spPr>
          <a:xfrm>
            <a:off x="11347704" y="6181344"/>
            <a:ext cx="670560" cy="676656"/>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2900"/>
              <a:buFont typeface="Arial"/>
              <a:buNone/>
              <a:defRPr sz="2900" b="1" i="0" u="none" strike="noStrike" cap="none">
                <a:solidFill>
                  <a:schemeClr val="dk2"/>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marL="0" marR="0" lvl="1" indent="0" algn="ctr" rtl="0">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2pPr>
            <a:lvl3pPr marL="0" marR="0" lvl="2" indent="0" algn="ctr" rtl="0">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3pPr>
            <a:lvl4pPr marL="0" marR="0" lvl="3" indent="0" algn="ctr" rtl="0">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4pPr>
            <a:lvl5pPr marL="0" marR="0" lvl="4" indent="0" algn="ctr" rtl="0">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5pPr>
            <a:lvl6pPr marL="0" marR="0" lvl="5" indent="0" algn="ctr" rtl="0">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6pPr>
            <a:lvl7pPr marL="0" marR="0" lvl="6" indent="0" algn="ctr" rtl="0">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7pPr>
            <a:lvl8pPr marL="0" marR="0" lvl="7" indent="0" algn="ctr" rtl="0">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8pPr>
            <a:lvl9pPr marL="0" marR="0" lvl="8" indent="0" algn="ctr" rtl="0">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9pPr>
          </a:lstStyle>
          <a:p>
            <a:fld id="{00000000-1234-1234-1234-123412341234}" type="slidenum">
              <a:rPr lang="en-US" smtClean="0"/>
              <a:pPr/>
              <a:t>‹#›</a:t>
            </a:fld>
            <a:endParaRPr lang="en-US" dirty="0"/>
          </a:p>
        </p:txBody>
      </p:sp>
      <p:sp>
        <p:nvSpPr>
          <p:cNvPr id="14" name="Google Shape;14;p21"/>
          <p:cNvSpPr/>
          <p:nvPr/>
        </p:nvSpPr>
        <p:spPr>
          <a:xfrm rot="10800000" flipH="1">
            <a:off x="11446035" y="6245920"/>
            <a:ext cx="487085" cy="45719"/>
          </a:xfrm>
          <a:prstGeom prst="rect">
            <a:avLst/>
          </a:prstGeom>
          <a:solidFill>
            <a:srgbClr val="1C4C3C">
              <a:alpha val="7686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2"/>
              </a:solidFill>
              <a:latin typeface="Century Gothic" panose="020B0502020202020204" pitchFamily="34" charset="0"/>
              <a:ea typeface="Avenir"/>
              <a:cs typeface="Avenir"/>
              <a:sym typeface="Aveni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5"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Book Antiqua" panose="02040602050305030304" pitchFamily="18" charset="0"/>
          <a:ea typeface="Book Antiqua" panose="02040602050305030304"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441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sp>
        <p:nvSpPr>
          <p:cNvPr id="153" name="Google Shape;153;g3a209526da8_4_15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2"/>
              </a:buClr>
              <a:buSzPts val="4400"/>
              <a:buFont typeface="EB Garamond"/>
              <a:buNone/>
              <a:defRPr sz="4400" b="0" i="0" u="none" strike="noStrike" cap="none">
                <a:solidFill>
                  <a:schemeClr val="dk2"/>
                </a:solidFill>
                <a:latin typeface="EB Garamond"/>
                <a:ea typeface="EB Garamond"/>
                <a:cs typeface="EB Garamond"/>
                <a:sym typeface="EB 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4" name="Google Shape;154;g3a209526da8_4_15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Avenir"/>
                <a:ea typeface="Avenir"/>
                <a:cs typeface="Avenir"/>
                <a:sym typeface="Avenir"/>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Avenir"/>
                <a:ea typeface="Avenir"/>
                <a:cs typeface="Avenir"/>
                <a:sym typeface="Avenir"/>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Avenir"/>
                <a:ea typeface="Avenir"/>
                <a:cs typeface="Avenir"/>
                <a:sym typeface="Avenir"/>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Avenir"/>
                <a:ea typeface="Avenir"/>
                <a:cs typeface="Avenir"/>
                <a:sym typeface="Avenir"/>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endParaRPr dirty="0"/>
          </a:p>
        </p:txBody>
      </p:sp>
      <p:sp>
        <p:nvSpPr>
          <p:cNvPr id="155" name="Google Shape;155;g3a209526da8_4_159"/>
          <p:cNvSpPr txBox="1">
            <a:spLocks noGrp="1"/>
          </p:cNvSpPr>
          <p:nvPr>
            <p:ph type="ftr" idx="11"/>
          </p:nvPr>
        </p:nvSpPr>
        <p:spPr>
          <a:xfrm>
            <a:off x="173736" y="6254496"/>
            <a:ext cx="41148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9pPr>
          </a:lstStyle>
          <a:p>
            <a:endParaRPr lang="en-US" dirty="0"/>
          </a:p>
        </p:txBody>
      </p:sp>
      <p:sp>
        <p:nvSpPr>
          <p:cNvPr id="156" name="Google Shape;156;g3a209526da8_4_159"/>
          <p:cNvSpPr txBox="1">
            <a:spLocks noGrp="1"/>
          </p:cNvSpPr>
          <p:nvPr>
            <p:ph type="sldNum" idx="12"/>
          </p:nvPr>
        </p:nvSpPr>
        <p:spPr>
          <a:xfrm>
            <a:off x="11347704" y="6181344"/>
            <a:ext cx="670500" cy="6768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2900"/>
              <a:buFont typeface="Arial"/>
              <a:buNone/>
              <a:defRPr sz="2900" b="1" i="0" u="none" strike="noStrike" cap="none">
                <a:solidFill>
                  <a:schemeClr val="dk2"/>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marL="0" marR="0" lvl="1" indent="0" algn="ctr" rtl="0">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2pPr>
            <a:lvl3pPr marL="0" marR="0" lvl="2" indent="0" algn="ctr" rtl="0">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3pPr>
            <a:lvl4pPr marL="0" marR="0" lvl="3" indent="0" algn="ctr" rtl="0">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4pPr>
            <a:lvl5pPr marL="0" marR="0" lvl="4" indent="0" algn="ctr" rtl="0">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5pPr>
            <a:lvl6pPr marL="0" marR="0" lvl="5" indent="0" algn="ctr" rtl="0">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6pPr>
            <a:lvl7pPr marL="0" marR="0" lvl="6" indent="0" algn="ctr" rtl="0">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7pPr>
            <a:lvl8pPr marL="0" marR="0" lvl="7" indent="0" algn="ctr" rtl="0">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8pPr>
            <a:lvl9pPr marL="0" marR="0" lvl="8" indent="0" algn="ctr" rtl="0">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9pPr>
          </a:lstStyle>
          <a:p>
            <a:fld id="{00000000-1234-1234-1234-123412341234}" type="slidenum">
              <a:rPr lang="en-US" smtClean="0"/>
              <a:pPr/>
              <a:t>‹#›</a:t>
            </a:fld>
            <a:endParaRPr lang="en-US" dirty="0"/>
          </a:p>
        </p:txBody>
      </p:sp>
      <p:sp>
        <p:nvSpPr>
          <p:cNvPr id="157" name="Google Shape;157;g3a209526da8_4_159"/>
          <p:cNvSpPr/>
          <p:nvPr/>
        </p:nvSpPr>
        <p:spPr>
          <a:xfrm rot="10800000" flipH="1">
            <a:off x="11446035" y="6246039"/>
            <a:ext cx="487200" cy="45600"/>
          </a:xfrm>
          <a:prstGeom prst="rect">
            <a:avLst/>
          </a:prstGeom>
          <a:solidFill>
            <a:srgbClr val="1C4C3C">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2"/>
              </a:solidFill>
              <a:latin typeface="Century Gothic" panose="020B0502020202020204" pitchFamily="34" charset="0"/>
              <a:ea typeface="Avenir"/>
              <a:cs typeface="Avenir"/>
              <a:sym typeface="Avenir"/>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Book Antiqua" panose="02040602050305030304" pitchFamily="18" charset="0"/>
          <a:ea typeface="Book Antiqua" panose="02040602050305030304"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44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5"/>
        <p:cNvGrpSpPr/>
        <p:nvPr/>
      </p:nvGrpSpPr>
      <p:grpSpPr>
        <a:xfrm>
          <a:off x="0" y="0"/>
          <a:ext cx="0" cy="0"/>
          <a:chOff x="0" y="0"/>
          <a:chExt cx="0" cy="0"/>
        </a:xfrm>
      </p:grpSpPr>
      <p:sp>
        <p:nvSpPr>
          <p:cNvPr id="296" name="Google Shape;296;g3a14d2ba845_0_15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2"/>
              </a:buClr>
              <a:buSzPts val="4400"/>
              <a:buFont typeface="EB Garamond"/>
              <a:buNone/>
              <a:defRPr sz="4400" b="0" i="0" u="none" strike="noStrike" cap="none">
                <a:solidFill>
                  <a:schemeClr val="dk2"/>
                </a:solidFill>
                <a:latin typeface="EB Garamond"/>
                <a:ea typeface="EB Garamond"/>
                <a:cs typeface="EB Garamond"/>
                <a:sym typeface="EB 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7" name="Google Shape;297;g3a14d2ba845_0_15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Avenir"/>
                <a:ea typeface="Avenir"/>
                <a:cs typeface="Avenir"/>
                <a:sym typeface="Avenir"/>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Avenir"/>
                <a:ea typeface="Avenir"/>
                <a:cs typeface="Avenir"/>
                <a:sym typeface="Avenir"/>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Avenir"/>
                <a:ea typeface="Avenir"/>
                <a:cs typeface="Avenir"/>
                <a:sym typeface="Avenir"/>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Avenir"/>
                <a:ea typeface="Avenir"/>
                <a:cs typeface="Avenir"/>
                <a:sym typeface="Avenir"/>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endParaRPr dirty="0"/>
          </a:p>
        </p:txBody>
      </p:sp>
      <p:sp>
        <p:nvSpPr>
          <p:cNvPr id="298" name="Google Shape;298;g3a14d2ba845_0_154"/>
          <p:cNvSpPr txBox="1">
            <a:spLocks noGrp="1"/>
          </p:cNvSpPr>
          <p:nvPr>
            <p:ph type="ftr" idx="11"/>
          </p:nvPr>
        </p:nvSpPr>
        <p:spPr>
          <a:xfrm>
            <a:off x="173736" y="6254496"/>
            <a:ext cx="41148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9pPr>
          </a:lstStyle>
          <a:p>
            <a:endParaRPr lang="en-US" dirty="0"/>
          </a:p>
        </p:txBody>
      </p:sp>
      <p:sp>
        <p:nvSpPr>
          <p:cNvPr id="299" name="Google Shape;299;g3a14d2ba845_0_154"/>
          <p:cNvSpPr txBox="1">
            <a:spLocks noGrp="1"/>
          </p:cNvSpPr>
          <p:nvPr>
            <p:ph type="sldNum" idx="12"/>
          </p:nvPr>
        </p:nvSpPr>
        <p:spPr>
          <a:xfrm>
            <a:off x="11347704" y="6181344"/>
            <a:ext cx="670500" cy="6768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2900"/>
              <a:buFont typeface="Arial"/>
              <a:buNone/>
              <a:defRPr sz="2900" b="1" i="0" u="none" strike="noStrike" cap="none">
                <a:solidFill>
                  <a:schemeClr val="dk2"/>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marL="0" marR="0" lvl="1" indent="0" algn="ctr" rtl="0">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2pPr>
            <a:lvl3pPr marL="0" marR="0" lvl="2" indent="0" algn="ctr" rtl="0">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3pPr>
            <a:lvl4pPr marL="0" marR="0" lvl="3" indent="0" algn="ctr" rtl="0">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4pPr>
            <a:lvl5pPr marL="0" marR="0" lvl="4" indent="0" algn="ctr" rtl="0">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5pPr>
            <a:lvl6pPr marL="0" marR="0" lvl="5" indent="0" algn="ctr" rtl="0">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6pPr>
            <a:lvl7pPr marL="0" marR="0" lvl="6" indent="0" algn="ctr" rtl="0">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7pPr>
            <a:lvl8pPr marL="0" marR="0" lvl="7" indent="0" algn="ctr" rtl="0">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8pPr>
            <a:lvl9pPr marL="0" marR="0" lvl="8" indent="0" algn="ctr" rtl="0">
              <a:lnSpc>
                <a:spcPct val="100000"/>
              </a:lnSpc>
              <a:spcBef>
                <a:spcPts val="0"/>
              </a:spcBef>
              <a:spcAft>
                <a:spcPts val="0"/>
              </a:spcAft>
              <a:buClr>
                <a:srgbClr val="000000"/>
              </a:buClr>
              <a:buSzPts val="2900"/>
              <a:buFont typeface="Arial"/>
              <a:buNone/>
              <a:defRPr sz="2900" b="1" i="0" u="none" strike="noStrike" cap="none">
                <a:solidFill>
                  <a:schemeClr val="dk2"/>
                </a:solidFill>
                <a:latin typeface="Avenir"/>
                <a:ea typeface="Avenir"/>
                <a:cs typeface="Avenir"/>
                <a:sym typeface="Avenir"/>
              </a:defRPr>
            </a:lvl9pPr>
          </a:lstStyle>
          <a:p>
            <a:fld id="{00000000-1234-1234-1234-123412341234}" type="slidenum">
              <a:rPr lang="en-US" smtClean="0"/>
              <a:pPr/>
              <a:t>‹#›</a:t>
            </a:fld>
            <a:endParaRPr lang="en-US" dirty="0"/>
          </a:p>
        </p:txBody>
      </p:sp>
      <p:sp>
        <p:nvSpPr>
          <p:cNvPr id="300" name="Google Shape;300;g3a14d2ba845_0_154"/>
          <p:cNvSpPr/>
          <p:nvPr/>
        </p:nvSpPr>
        <p:spPr>
          <a:xfrm rot="10800000" flipH="1">
            <a:off x="11446035" y="6246039"/>
            <a:ext cx="487200" cy="45600"/>
          </a:xfrm>
          <a:prstGeom prst="rect">
            <a:avLst/>
          </a:prstGeom>
          <a:solidFill>
            <a:srgbClr val="1C4C3C">
              <a:alpha val="7764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2"/>
              </a:solidFill>
              <a:latin typeface="Century Gothic" panose="020B0502020202020204" pitchFamily="34" charset="0"/>
              <a:ea typeface="Avenir"/>
              <a:cs typeface="Avenir"/>
              <a:sym typeface="Avenir"/>
            </a:endParaRPr>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Book Antiqua" panose="02040602050305030304" pitchFamily="18" charset="0"/>
          <a:ea typeface="Book Antiqua" panose="02040602050305030304"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441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zjUto-mQrfQ"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www.youtube.com/watch?v=zjUto-mQrfQ" TargetMode="External"/><Relationship Id="rId5" Type="http://schemas.openxmlformats.org/officeDocument/2006/relationships/image" Target="../media/image5.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443" name="Google Shape;443;p1"/>
          <p:cNvPicPr preferRelativeResize="0">
            <a:picLocks noGrp="1"/>
          </p:cNvPicPr>
          <p:nvPr>
            <p:ph type="pic" idx="2"/>
          </p:nvPr>
        </p:nvPicPr>
        <p:blipFill rotWithShape="1">
          <a:blip r:embed="rId3">
            <a:alphaModFix amt="50000"/>
          </a:blip>
          <a:srcRect t="4092" b="24414"/>
          <a:stretch/>
        </p:blipFill>
        <p:spPr>
          <a:xfrm>
            <a:off x="2663253" y="40129"/>
            <a:ext cx="6865495" cy="6777743"/>
          </a:xfrm>
          <a:prstGeom prst="rect">
            <a:avLst/>
          </a:prstGeom>
          <a:noFill/>
          <a:ln>
            <a:noFill/>
          </a:ln>
        </p:spPr>
      </p:pic>
      <p:sp>
        <p:nvSpPr>
          <p:cNvPr id="444" name="Google Shape;444;p1"/>
          <p:cNvSpPr txBox="1">
            <a:spLocks noGrp="1"/>
          </p:cNvSpPr>
          <p:nvPr>
            <p:ph type="ctrTitle"/>
          </p:nvPr>
        </p:nvSpPr>
        <p:spPr>
          <a:xfrm>
            <a:off x="2663252" y="0"/>
            <a:ext cx="6865494" cy="6858001"/>
          </a:xfrm>
          <a:prstGeom prst="rect">
            <a:avLst/>
          </a:prstGeom>
          <a:solidFill>
            <a:schemeClr val="lt1">
              <a:alpha val="74117"/>
            </a:scheme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accent2"/>
              </a:buClr>
              <a:buSzPts val="4200"/>
              <a:buFont typeface="Century Gothic"/>
              <a:buNone/>
            </a:pPr>
            <a:r>
              <a:rPr lang="en-US" sz="4200" dirty="0">
                <a:solidFill>
                  <a:schemeClr val="accent2"/>
                </a:solidFill>
                <a:latin typeface="Century Gothic"/>
                <a:ea typeface="Century Gothic"/>
                <a:cs typeface="Century Gothic"/>
                <a:sym typeface="Century Gothic"/>
              </a:rPr>
              <a:t>INDIAN BOARDING </a:t>
            </a:r>
            <a:br>
              <a:rPr lang="en-US" sz="4200" dirty="0">
                <a:solidFill>
                  <a:schemeClr val="accent2"/>
                </a:solidFill>
                <a:latin typeface="Century Gothic"/>
                <a:ea typeface="Century Gothic"/>
                <a:cs typeface="Century Gothic"/>
                <a:sym typeface="Century Gothic"/>
              </a:rPr>
            </a:br>
            <a:r>
              <a:rPr lang="en-US" sz="4200" dirty="0">
                <a:solidFill>
                  <a:schemeClr val="accent2"/>
                </a:solidFill>
                <a:latin typeface="Century Gothic"/>
                <a:ea typeface="Century Gothic"/>
                <a:cs typeface="Century Gothic"/>
                <a:sym typeface="Century Gothic"/>
              </a:rPr>
              <a:t>SCHOOLS </a:t>
            </a:r>
            <a:br>
              <a:rPr lang="en-US" sz="4200" dirty="0">
                <a:solidFill>
                  <a:schemeClr val="accent2"/>
                </a:solidFill>
                <a:latin typeface="Century Gothic"/>
                <a:ea typeface="Century Gothic"/>
                <a:cs typeface="Century Gothic"/>
                <a:sym typeface="Century Gothic"/>
              </a:rPr>
            </a:br>
            <a:r>
              <a:rPr lang="en-US" sz="4200" dirty="0">
                <a:solidFill>
                  <a:schemeClr val="accent2"/>
                </a:solidFill>
                <a:latin typeface="Century Gothic"/>
                <a:ea typeface="Century Gothic"/>
                <a:cs typeface="Century Gothic"/>
                <a:sym typeface="Century Gothic"/>
              </a:rPr>
              <a:t>AND</a:t>
            </a:r>
            <a:br>
              <a:rPr lang="en-US" sz="4200" dirty="0">
                <a:solidFill>
                  <a:schemeClr val="accent2"/>
                </a:solidFill>
                <a:latin typeface="Century Gothic"/>
                <a:ea typeface="Century Gothic"/>
                <a:cs typeface="Century Gothic"/>
                <a:sym typeface="Century Gothic"/>
              </a:rPr>
            </a:br>
            <a:r>
              <a:rPr lang="en-US" sz="4200" dirty="0">
                <a:solidFill>
                  <a:schemeClr val="accent2"/>
                </a:solidFill>
                <a:latin typeface="Century Gothic"/>
                <a:ea typeface="Century Gothic"/>
                <a:cs typeface="Century Gothic"/>
                <a:sym typeface="Century Gothic"/>
              </a:rPr>
              <a:t>THE LUTHERAN CHURCH</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11"/>
          <p:cNvSpPr txBox="1">
            <a:spLocks noGrp="1"/>
          </p:cNvSpPr>
          <p:nvPr>
            <p:ph type="ctrTitle"/>
          </p:nvPr>
        </p:nvSpPr>
        <p:spPr>
          <a:xfrm>
            <a:off x="0" y="1"/>
            <a:ext cx="6629400" cy="1828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accent2"/>
              </a:buClr>
              <a:buSzPts val="3500"/>
              <a:buFont typeface="Century Gothic"/>
              <a:buNone/>
            </a:pPr>
            <a:r>
              <a:rPr lang="en-US" sz="3500">
                <a:solidFill>
                  <a:schemeClr val="accent2"/>
                </a:solidFill>
                <a:latin typeface="Century Gothic"/>
                <a:ea typeface="Century Gothic"/>
                <a:cs typeface="Century Gothic"/>
                <a:sym typeface="Century Gothic"/>
              </a:rPr>
              <a:t>LUTHERAN INVOLVEMENT </a:t>
            </a:r>
            <a:endParaRPr/>
          </a:p>
        </p:txBody>
      </p:sp>
      <p:sp>
        <p:nvSpPr>
          <p:cNvPr id="511" name="Google Shape;511;p11"/>
          <p:cNvSpPr txBox="1"/>
          <p:nvPr/>
        </p:nvSpPr>
        <p:spPr>
          <a:xfrm>
            <a:off x="389420" y="1275366"/>
            <a:ext cx="6514300" cy="5493771"/>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rgbClr val="000000"/>
              </a:buClr>
              <a:buSzPts val="2700"/>
              <a:buFont typeface="Arial" panose="020B0604020202020204" pitchFamily="34" charset="0"/>
              <a:buChar char="•"/>
            </a:pPr>
            <a:r>
              <a:rPr lang="en-US" sz="2600" b="1" i="0" u="none" strike="noStrike" cap="none" dirty="0">
                <a:solidFill>
                  <a:schemeClr val="dk1"/>
                </a:solidFill>
                <a:latin typeface="Century Gothic" panose="020B0502020202020204" pitchFamily="34" charset="0"/>
                <a:ea typeface="Century Gothic"/>
                <a:cs typeface="Century Gothic"/>
                <a:sym typeface="Century Gothic"/>
              </a:rPr>
              <a:t>Lutherans (ELCA predecessors) are identified in the Federal Report Vol. II as operating one federally-funded school</a:t>
            </a:r>
            <a:endParaRPr sz="2600" b="0" i="0" u="none" strike="noStrike" cap="none" dirty="0">
              <a:solidFill>
                <a:srgbClr val="000000"/>
              </a:solidFill>
              <a:latin typeface="Century Gothic" panose="020B0502020202020204" pitchFamily="34" charset="0"/>
              <a:sym typeface="Arial"/>
            </a:endParaRPr>
          </a:p>
          <a:p>
            <a:pPr marL="457200" marR="0" lvl="0" indent="-400050" algn="l" rtl="0">
              <a:lnSpc>
                <a:spcPct val="150000"/>
              </a:lnSpc>
              <a:spcBef>
                <a:spcPts val="0"/>
              </a:spcBef>
              <a:spcAft>
                <a:spcPts val="0"/>
              </a:spcAft>
              <a:buClr>
                <a:schemeClr val="dk1"/>
              </a:buClr>
              <a:buSzPts val="2700"/>
              <a:buFont typeface="Arial"/>
              <a:buChar char="•"/>
            </a:pPr>
            <a:r>
              <a:rPr lang="en-US" sz="2600" b="1" i="0" u="none" strike="noStrike" cap="none" dirty="0">
                <a:solidFill>
                  <a:schemeClr val="dk1"/>
                </a:solidFill>
                <a:latin typeface="Century Gothic" panose="020B0502020202020204" pitchFamily="34" charset="0"/>
                <a:ea typeface="Century Gothic"/>
                <a:cs typeface="Century Gothic"/>
                <a:sym typeface="Century Gothic"/>
              </a:rPr>
              <a:t>Bethany Indian Mission and School (Wittenberg, WI)</a:t>
            </a:r>
          </a:p>
          <a:p>
            <a:pPr marL="457200" marR="0" lvl="0" indent="-400050" algn="l" rtl="0">
              <a:lnSpc>
                <a:spcPct val="150000"/>
              </a:lnSpc>
              <a:spcBef>
                <a:spcPts val="0"/>
              </a:spcBef>
              <a:spcAft>
                <a:spcPts val="0"/>
              </a:spcAft>
              <a:buClr>
                <a:schemeClr val="dk1"/>
              </a:buClr>
              <a:buSzPts val="2700"/>
              <a:buFont typeface="Arial"/>
              <a:buChar char="•"/>
            </a:pPr>
            <a:r>
              <a:rPr lang="en-US" sz="2600" b="1" dirty="0">
                <a:solidFill>
                  <a:schemeClr val="dk1"/>
                </a:solidFill>
                <a:latin typeface="Century Gothic" panose="020B0502020202020204" pitchFamily="34" charset="0"/>
                <a:ea typeface="Century Gothic"/>
                <a:cs typeface="Century Gothic"/>
                <a:sym typeface="Century Gothic"/>
              </a:rPr>
              <a:t>Investigating other Lutheran-operated schools not federally funded</a:t>
            </a:r>
            <a:endParaRPr sz="2600" b="1" i="0" u="none" strike="noStrike" cap="none" dirty="0">
              <a:solidFill>
                <a:schemeClr val="dk1"/>
              </a:solidFill>
              <a:latin typeface="Century Gothic" panose="020B0502020202020204" pitchFamily="34" charset="0"/>
              <a:ea typeface="Century Gothic"/>
              <a:cs typeface="Century Gothic"/>
              <a:sym typeface="Century Gothic"/>
            </a:endParaRPr>
          </a:p>
        </p:txBody>
      </p:sp>
      <p:pic>
        <p:nvPicPr>
          <p:cNvPr id="512" name="Google Shape;512;p11"/>
          <p:cNvPicPr preferRelativeResize="0"/>
          <p:nvPr/>
        </p:nvPicPr>
        <p:blipFill rotWithShape="1">
          <a:blip r:embed="rId3">
            <a:alphaModFix/>
          </a:blip>
          <a:srcRect l="45811" t="1408" r="8257"/>
          <a:stretch/>
        </p:blipFill>
        <p:spPr>
          <a:xfrm>
            <a:off x="7025361" y="0"/>
            <a:ext cx="5166639" cy="68579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12"/>
          <p:cNvSpPr txBox="1">
            <a:spLocks noGrp="1"/>
          </p:cNvSpPr>
          <p:nvPr>
            <p:ph type="ctrTitle"/>
          </p:nvPr>
        </p:nvSpPr>
        <p:spPr>
          <a:xfrm>
            <a:off x="5532120" y="1"/>
            <a:ext cx="6629400" cy="1828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accent2"/>
              </a:buClr>
              <a:buSzPts val="3500"/>
              <a:buFont typeface="Century Gothic"/>
              <a:buNone/>
            </a:pPr>
            <a:r>
              <a:rPr lang="en-US" sz="3500" b="1">
                <a:solidFill>
                  <a:schemeClr val="accent2"/>
                </a:solidFill>
                <a:latin typeface="Century Gothic"/>
                <a:ea typeface="Century Gothic"/>
                <a:cs typeface="Century Gothic"/>
                <a:sym typeface="Century Gothic"/>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BETHANY </a:t>
            </a:r>
            <a:r>
              <a:rPr lang="en-US" sz="3500" b="1">
                <a:solidFill>
                  <a:schemeClr val="accent2"/>
                </a:solidFill>
                <a:latin typeface="Century Gothic"/>
                <a:ea typeface="Century Gothic"/>
                <a:cs typeface="Century Gothic"/>
                <a:sym typeface="Century Gothic"/>
              </a:rPr>
              <a:t>INDIAN SCHOOL</a:t>
            </a:r>
            <a:endParaRPr/>
          </a:p>
        </p:txBody>
      </p:sp>
      <p:sp>
        <p:nvSpPr>
          <p:cNvPr id="519" name="Google Shape;519;p12"/>
          <p:cNvSpPr txBox="1"/>
          <p:nvPr/>
        </p:nvSpPr>
        <p:spPr>
          <a:xfrm>
            <a:off x="5532120" y="1874520"/>
            <a:ext cx="6400800" cy="373688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chemeClr val="dk1"/>
              </a:buClr>
              <a:buSzPts val="2700"/>
              <a:buFont typeface="Arial"/>
              <a:buChar char="•"/>
            </a:pPr>
            <a:r>
              <a:rPr lang="en-US" sz="2700" b="1" i="0" u="none" strike="noStrike" cap="none" dirty="0">
                <a:solidFill>
                  <a:schemeClr val="dk1"/>
                </a:solidFill>
                <a:latin typeface="Century Gothic"/>
                <a:ea typeface="Century Gothic"/>
                <a:cs typeface="Century Gothic"/>
                <a:sym typeface="Century Gothic"/>
              </a:rPr>
              <a:t>Bethany Indian Mission Boarding School operated 1884-1933</a:t>
            </a:r>
            <a:endParaRPr sz="1400" b="0" i="0" u="none" strike="noStrike" cap="none" dirty="0">
              <a:solidFill>
                <a:srgbClr val="000000"/>
              </a:solidFill>
              <a:latin typeface="Arial"/>
              <a:ea typeface="Arial"/>
              <a:cs typeface="Arial"/>
              <a:sym typeface="Arial"/>
            </a:endParaRPr>
          </a:p>
          <a:p>
            <a:pPr marL="457200" marR="0" lvl="0" indent="-457200" algn="l" rtl="0">
              <a:lnSpc>
                <a:spcPct val="150000"/>
              </a:lnSpc>
              <a:spcBef>
                <a:spcPts val="800"/>
              </a:spcBef>
              <a:spcAft>
                <a:spcPts val="0"/>
              </a:spcAft>
              <a:buClr>
                <a:schemeClr val="dk1"/>
              </a:buClr>
              <a:buSzPts val="2700"/>
              <a:buFont typeface="Arial"/>
              <a:buChar char="•"/>
            </a:pPr>
            <a:r>
              <a:rPr lang="en-US" sz="2700" b="1" i="0" u="none" strike="noStrike" cap="none" dirty="0">
                <a:solidFill>
                  <a:schemeClr val="dk1"/>
                </a:solidFill>
                <a:latin typeface="Century Gothic"/>
                <a:ea typeface="Century Gothic"/>
                <a:cs typeface="Century Gothic"/>
                <a:sym typeface="Century Gothic"/>
              </a:rPr>
              <a:t>The mission and school were founded by Norwegian-American Lutherans</a:t>
            </a:r>
            <a:endParaRPr sz="1400" b="0" i="0" u="none" strike="noStrike" cap="none" dirty="0">
              <a:solidFill>
                <a:srgbClr val="000000"/>
              </a:solidFill>
              <a:latin typeface="Arial"/>
              <a:ea typeface="Arial"/>
              <a:cs typeface="Arial"/>
              <a:sym typeface="Arial"/>
            </a:endParaRPr>
          </a:p>
          <a:p>
            <a:pPr marL="457200" marR="0" lvl="0" indent="0" algn="l" rtl="0">
              <a:lnSpc>
                <a:spcPct val="150000"/>
              </a:lnSpc>
              <a:spcBef>
                <a:spcPts val="80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520" name="Google Shape;520;p12"/>
          <p:cNvPicPr preferRelativeResize="0"/>
          <p:nvPr/>
        </p:nvPicPr>
        <p:blipFill rotWithShape="1">
          <a:blip r:embed="rId3">
            <a:alphaModFix/>
          </a:blip>
          <a:srcRect l="6250" r="39500"/>
          <a:stretch/>
        </p:blipFill>
        <p:spPr>
          <a:xfrm>
            <a:off x="0" y="0"/>
            <a:ext cx="4960620"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13"/>
          <p:cNvSpPr txBox="1">
            <a:spLocks noGrp="1"/>
          </p:cNvSpPr>
          <p:nvPr>
            <p:ph type="ctrTitle"/>
          </p:nvPr>
        </p:nvSpPr>
        <p:spPr>
          <a:xfrm>
            <a:off x="5532120" y="1"/>
            <a:ext cx="6629400" cy="1828800"/>
          </a:xfrm>
          <a:prstGeom prst="rect">
            <a:avLst/>
          </a:prstGeom>
          <a:noFill/>
          <a:ln>
            <a:noFill/>
          </a:ln>
        </p:spPr>
        <p:txBody>
          <a:bodyPr spcFirstLastPara="1" wrap="square" lIns="91425" tIns="45700" rIns="91425" bIns="45700" anchor="ctr" anchorCtr="0">
            <a:noAutofit/>
          </a:bodyPr>
          <a:lstStyle/>
          <a:p>
            <a:pPr marL="0" lvl="0" indent="0" algn="ctr" rtl="0">
              <a:lnSpc>
                <a:spcPct val="125000"/>
              </a:lnSpc>
              <a:spcBef>
                <a:spcPts val="0"/>
              </a:spcBef>
              <a:spcAft>
                <a:spcPts val="0"/>
              </a:spcAft>
              <a:buClr>
                <a:schemeClr val="accent2"/>
              </a:buClr>
              <a:buSzPts val="3500"/>
              <a:buFont typeface="Century Gothic"/>
              <a:buNone/>
            </a:pPr>
            <a:r>
              <a:rPr lang="en-US" sz="3500" b="1" dirty="0">
                <a:solidFill>
                  <a:schemeClr val="accent2"/>
                </a:solidFill>
                <a:latin typeface="Century Gothic"/>
                <a:ea typeface="Century Gothic"/>
                <a:cs typeface="Century Gothic"/>
                <a:sym typeface="Century Gothic"/>
              </a:rPr>
              <a:t>BETHANY INDIAN</a:t>
            </a:r>
            <a:r>
              <a:rPr lang="en-US" sz="3500" dirty="0">
                <a:solidFill>
                  <a:schemeClr val="accent2"/>
                </a:solidFill>
                <a:latin typeface="Century Gothic"/>
                <a:ea typeface="Century Gothic"/>
                <a:cs typeface="Century Gothic"/>
                <a:sym typeface="Century Gothic"/>
              </a:rPr>
              <a:t> MISSION and BOARDING </a:t>
            </a:r>
            <a:r>
              <a:rPr lang="en-US" sz="3500" b="1" dirty="0">
                <a:solidFill>
                  <a:schemeClr val="accent2"/>
                </a:solidFill>
                <a:latin typeface="Century Gothic"/>
                <a:ea typeface="Century Gothic"/>
                <a:cs typeface="Century Gothic"/>
                <a:sym typeface="Century Gothic"/>
              </a:rPr>
              <a:t>SCHOOL</a:t>
            </a:r>
            <a:endParaRPr dirty="0"/>
          </a:p>
        </p:txBody>
      </p:sp>
      <p:sp>
        <p:nvSpPr>
          <p:cNvPr id="527" name="Google Shape;527;p13"/>
          <p:cNvSpPr txBox="1"/>
          <p:nvPr/>
        </p:nvSpPr>
        <p:spPr>
          <a:xfrm>
            <a:off x="5532120" y="1646176"/>
            <a:ext cx="6287550" cy="47884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chemeClr val="dk1"/>
              </a:buClr>
              <a:buSzPts val="2700"/>
              <a:buFont typeface="Arial"/>
              <a:buChar char="•"/>
            </a:pPr>
            <a:r>
              <a:rPr lang="en-US" sz="2600" b="1" i="0" u="none" strike="noStrike" cap="none" dirty="0">
                <a:solidFill>
                  <a:schemeClr val="dk1"/>
                </a:solidFill>
                <a:latin typeface="Century Gothic"/>
                <a:ea typeface="Century Gothic"/>
                <a:cs typeface="Century Gothic"/>
                <a:sym typeface="Century Gothic"/>
              </a:rPr>
              <a:t>Designed to “</a:t>
            </a:r>
            <a:r>
              <a:rPr lang="en-US" sz="2600" b="1" i="0" u="none" strike="noStrike" cap="none" dirty="0">
                <a:solidFill>
                  <a:schemeClr val="dk1"/>
                </a:solidFill>
                <a:latin typeface="Century Gothic"/>
                <a:ea typeface="Century Gothic"/>
                <a:cs typeface="Century Gothic"/>
                <a:sym typeface="Century Gothic"/>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aid, educate, and Christianize the local Indigenous community</a:t>
            </a:r>
            <a:r>
              <a:rPr lang="en-US" sz="2600" b="1" i="0" u="none" strike="noStrike" cap="none" dirty="0">
                <a:solidFill>
                  <a:schemeClr val="dk1"/>
                </a:solidFill>
                <a:latin typeface="Century Gothic"/>
                <a:ea typeface="Century Gothic"/>
                <a:cs typeface="Century Gothic"/>
                <a:sym typeface="Century Gothic"/>
              </a:rPr>
              <a:t>”</a:t>
            </a:r>
            <a:endParaRPr sz="2600" b="0" i="0" u="none" strike="noStrike" cap="none" dirty="0">
              <a:solidFill>
                <a:srgbClr val="000000"/>
              </a:solidFill>
              <a:latin typeface="Arial"/>
              <a:ea typeface="Arial"/>
              <a:cs typeface="Arial"/>
              <a:sym typeface="Arial"/>
            </a:endParaRPr>
          </a:p>
          <a:p>
            <a:pPr marL="457200" lvl="0" indent="-457200">
              <a:lnSpc>
                <a:spcPct val="150000"/>
              </a:lnSpc>
              <a:spcBef>
                <a:spcPts val="800"/>
              </a:spcBef>
              <a:buClr>
                <a:schemeClr val="dk1"/>
              </a:buClr>
              <a:buSzPts val="2700"/>
              <a:buFont typeface="Arial"/>
              <a:buChar char="•"/>
            </a:pPr>
            <a:r>
              <a:rPr lang="en-US" sz="2600" b="1" i="0" u="none" strike="noStrike" cap="none" dirty="0">
                <a:solidFill>
                  <a:schemeClr val="dk1"/>
                </a:solidFill>
                <a:latin typeface="Century Gothic"/>
                <a:ea typeface="Century Gothic"/>
                <a:cs typeface="Century Gothic"/>
                <a:sym typeface="Century Gothic"/>
              </a:rPr>
              <a:t>Enrolled children from many tribes – </a:t>
            </a:r>
            <a:r>
              <a:rPr lang="en-US" sz="2300" b="1" i="0" u="none" strike="noStrike" cap="none" dirty="0">
                <a:solidFill>
                  <a:schemeClr val="dk1"/>
                </a:solidFill>
                <a:latin typeface="Century Gothic"/>
                <a:ea typeface="Century Gothic"/>
                <a:cs typeface="Century Gothic"/>
                <a:sym typeface="Century Gothic"/>
              </a:rPr>
              <a:t>Ho-Chunk, Oneida, </a:t>
            </a:r>
            <a:r>
              <a:rPr lang="en-US" sz="2300" b="1" dirty="0">
                <a:solidFill>
                  <a:schemeClr val="dk1"/>
                </a:solidFill>
                <a:latin typeface="Century Gothic"/>
              </a:rPr>
              <a:t>Potawatomie</a:t>
            </a:r>
            <a:r>
              <a:rPr lang="en-US" sz="2300" b="1" dirty="0">
                <a:solidFill>
                  <a:schemeClr val="dk1"/>
                </a:solidFill>
                <a:latin typeface="Century Gothic"/>
                <a:sym typeface="Century Gothic"/>
              </a:rPr>
              <a:t>, </a:t>
            </a:r>
            <a:r>
              <a:rPr lang="en-US" sz="2300" b="1" dirty="0">
                <a:solidFill>
                  <a:schemeClr val="dk1"/>
                </a:solidFill>
                <a:latin typeface="Century Gothic"/>
              </a:rPr>
              <a:t>Ojibwe, Menominee, Stockbridge-Munsee, Stockbridge Mohican, Brothertown, </a:t>
            </a:r>
            <a:r>
              <a:rPr lang="en-US" sz="2300" b="1" dirty="0" err="1">
                <a:solidFill>
                  <a:schemeClr val="dk1"/>
                </a:solidFill>
                <a:latin typeface="Century Gothic"/>
              </a:rPr>
              <a:t>Mamaceqtaw</a:t>
            </a:r>
            <a:r>
              <a:rPr lang="en-US" sz="2300" b="1" dirty="0">
                <a:solidFill>
                  <a:schemeClr val="dk1"/>
                </a:solidFill>
                <a:latin typeface="Century Gothic"/>
              </a:rPr>
              <a:t>, and Sioux</a:t>
            </a:r>
            <a:endParaRPr sz="2300" b="1" dirty="0">
              <a:solidFill>
                <a:schemeClr val="dk1"/>
              </a:solidFill>
              <a:latin typeface="Century Gothic"/>
              <a:sym typeface="Century Gothic"/>
            </a:endParaRPr>
          </a:p>
        </p:txBody>
      </p:sp>
      <p:pic>
        <p:nvPicPr>
          <p:cNvPr id="528" name="Google Shape;528;p13" descr="A church with a steeple in the background&#10;&#10;Description automatically generated"/>
          <p:cNvPicPr preferRelativeResize="0"/>
          <p:nvPr/>
        </p:nvPicPr>
        <p:blipFill rotWithShape="1">
          <a:blip r:embed="rId3">
            <a:alphaModFix/>
          </a:blip>
          <a:srcRect l="6117" r="38475" b="3910"/>
          <a:stretch/>
        </p:blipFill>
        <p:spPr>
          <a:xfrm>
            <a:off x="-1" y="1"/>
            <a:ext cx="5029201" cy="68579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14"/>
          <p:cNvSpPr txBox="1">
            <a:spLocks noGrp="1"/>
          </p:cNvSpPr>
          <p:nvPr>
            <p:ph type="ctrTitle"/>
          </p:nvPr>
        </p:nvSpPr>
        <p:spPr>
          <a:xfrm>
            <a:off x="0" y="1"/>
            <a:ext cx="6629400" cy="1828800"/>
          </a:xfrm>
          <a:prstGeom prst="rect">
            <a:avLst/>
          </a:prstGeom>
          <a:noFill/>
          <a:ln>
            <a:noFill/>
          </a:ln>
        </p:spPr>
        <p:txBody>
          <a:bodyPr spcFirstLastPara="1" wrap="square" lIns="91425" tIns="45700" rIns="91425" bIns="45700" anchor="ctr" anchorCtr="0">
            <a:noAutofit/>
          </a:bodyPr>
          <a:lstStyle/>
          <a:p>
            <a:pPr marL="0" lvl="0" indent="0" algn="ctr" rtl="0">
              <a:lnSpc>
                <a:spcPct val="125000"/>
              </a:lnSpc>
              <a:spcBef>
                <a:spcPts val="0"/>
              </a:spcBef>
              <a:spcAft>
                <a:spcPts val="0"/>
              </a:spcAft>
              <a:buClr>
                <a:schemeClr val="accent2"/>
              </a:buClr>
              <a:buSzPts val="3500"/>
              <a:buFont typeface="Century Gothic"/>
              <a:buNone/>
            </a:pPr>
            <a:r>
              <a:rPr lang="en-US" sz="3500" dirty="0">
                <a:solidFill>
                  <a:schemeClr val="accent2"/>
                </a:solidFill>
                <a:latin typeface="Century Gothic" panose="020B0502020202020204" pitchFamily="34" charset="0"/>
                <a:ea typeface="Century Gothic"/>
                <a:cs typeface="Century Gothic"/>
                <a:sym typeface="Century Gothic"/>
              </a:rPr>
              <a:t>CHILDREN AT BETHANY</a:t>
            </a:r>
            <a:endParaRPr dirty="0">
              <a:latin typeface="Century Gothic" panose="020B0502020202020204" pitchFamily="34" charset="0"/>
            </a:endParaRPr>
          </a:p>
        </p:txBody>
      </p:sp>
      <p:sp>
        <p:nvSpPr>
          <p:cNvPr id="535" name="Google Shape;535;p14"/>
          <p:cNvSpPr txBox="1"/>
          <p:nvPr/>
        </p:nvSpPr>
        <p:spPr>
          <a:xfrm>
            <a:off x="291969" y="1546874"/>
            <a:ext cx="6616500" cy="4762802"/>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chemeClr val="dk1"/>
              </a:buClr>
              <a:buSzPts val="2700"/>
              <a:buFont typeface="Arial"/>
              <a:buChar char="•"/>
            </a:pPr>
            <a:r>
              <a:rPr lang="en-US" sz="2700" b="1" i="0" u="none" strike="noStrike" cap="none" dirty="0">
                <a:solidFill>
                  <a:schemeClr val="dk1"/>
                </a:solidFill>
                <a:latin typeface="Century Gothic" panose="020B0502020202020204" pitchFamily="34" charset="0"/>
                <a:ea typeface="Century Gothic"/>
                <a:cs typeface="Century Gothic"/>
                <a:sym typeface="Century Gothic"/>
              </a:rPr>
              <a:t>Enrolled children ages 6-19</a:t>
            </a:r>
            <a:endParaRPr sz="1400" b="0" i="0" u="none" strike="noStrike" cap="none" dirty="0">
              <a:solidFill>
                <a:srgbClr val="000000"/>
              </a:solidFill>
              <a:latin typeface="Century Gothic" panose="020B0502020202020204" pitchFamily="34" charset="0"/>
              <a:sym typeface="Arial"/>
            </a:endParaRPr>
          </a:p>
          <a:p>
            <a:pPr marL="457200" marR="0" lvl="0" indent="-457200" algn="l" rtl="0">
              <a:lnSpc>
                <a:spcPct val="150000"/>
              </a:lnSpc>
              <a:spcBef>
                <a:spcPts val="800"/>
              </a:spcBef>
              <a:spcAft>
                <a:spcPts val="0"/>
              </a:spcAft>
              <a:buClr>
                <a:schemeClr val="dk1"/>
              </a:buClr>
              <a:buSzPts val="2700"/>
              <a:buFont typeface="Arial"/>
              <a:buChar char="•"/>
            </a:pPr>
            <a:r>
              <a:rPr lang="en-US" sz="2700" b="1" i="0" u="none" strike="noStrike" cap="none" dirty="0">
                <a:solidFill>
                  <a:schemeClr val="dk1"/>
                </a:solidFill>
                <a:latin typeface="Century Gothic" panose="020B0502020202020204" pitchFamily="34" charset="0"/>
                <a:ea typeface="Century Gothic"/>
                <a:cs typeface="Century Gothic"/>
                <a:sym typeface="Century Gothic"/>
              </a:rPr>
              <a:t>Census of 25-140 students per year</a:t>
            </a:r>
            <a:endParaRPr sz="2700" b="1" i="0" u="none" strike="noStrike" cap="none" dirty="0">
              <a:solidFill>
                <a:schemeClr val="dk1"/>
              </a:solidFill>
              <a:latin typeface="Century Gothic" panose="020B0502020202020204" pitchFamily="34" charset="0"/>
              <a:ea typeface="Century Gothic"/>
              <a:cs typeface="Century Gothic"/>
              <a:sym typeface="Century Gothic"/>
            </a:endParaRPr>
          </a:p>
          <a:p>
            <a:pPr marL="457200" marR="0" lvl="0" indent="-457200" algn="l" rtl="0">
              <a:lnSpc>
                <a:spcPct val="150000"/>
              </a:lnSpc>
              <a:spcBef>
                <a:spcPts val="800"/>
              </a:spcBef>
              <a:spcAft>
                <a:spcPts val="0"/>
              </a:spcAft>
              <a:buClr>
                <a:schemeClr val="dk1"/>
              </a:buClr>
              <a:buSzPts val="2700"/>
              <a:buFont typeface="Arial"/>
              <a:buChar char="•"/>
            </a:pPr>
            <a:r>
              <a:rPr lang="en-US" sz="2700" b="1" i="0" u="none" strike="noStrike" cap="none" dirty="0">
                <a:solidFill>
                  <a:schemeClr val="dk1"/>
                </a:solidFill>
                <a:latin typeface="Century Gothic" panose="020B0502020202020204" pitchFamily="34" charset="0"/>
                <a:ea typeface="Century Gothic"/>
                <a:cs typeface="Century Gothic"/>
                <a:sym typeface="Century Gothic"/>
              </a:rPr>
              <a:t>Children stayed at the school October to May</a:t>
            </a:r>
            <a:endParaRPr sz="1400" b="0" i="0" u="none" strike="noStrike" cap="none" dirty="0">
              <a:solidFill>
                <a:srgbClr val="000000"/>
              </a:solidFill>
              <a:latin typeface="Century Gothic" panose="020B0502020202020204" pitchFamily="34" charset="0"/>
              <a:sym typeface="Arial"/>
            </a:endParaRPr>
          </a:p>
          <a:p>
            <a:pPr marL="457200" marR="0" lvl="0" indent="-457200" algn="l" rtl="0">
              <a:lnSpc>
                <a:spcPct val="150000"/>
              </a:lnSpc>
              <a:spcBef>
                <a:spcPts val="800"/>
              </a:spcBef>
              <a:spcAft>
                <a:spcPts val="0"/>
              </a:spcAft>
              <a:buClr>
                <a:schemeClr val="dk1"/>
              </a:buClr>
              <a:buSzPts val="2700"/>
              <a:buFont typeface="Arial"/>
              <a:buChar char="•"/>
            </a:pPr>
            <a:r>
              <a:rPr lang="en-US" sz="2700" b="1" i="0" u="none" strike="noStrike" cap="none" dirty="0">
                <a:solidFill>
                  <a:schemeClr val="dk1"/>
                </a:solidFill>
                <a:latin typeface="Century Gothic" panose="020B0502020202020204" pitchFamily="34" charset="0"/>
                <a:ea typeface="Century Gothic"/>
                <a:cs typeface="Century Gothic"/>
                <a:sym typeface="Century Gothic"/>
              </a:rPr>
              <a:t>Required to abandon all Native dress, customs, traditions, language, and ceremony</a:t>
            </a:r>
            <a:endParaRPr sz="2700" b="1" i="0" u="none" strike="noStrike" cap="none" dirty="0">
              <a:solidFill>
                <a:schemeClr val="dk1"/>
              </a:solidFill>
              <a:latin typeface="Century Gothic" panose="020B0502020202020204" pitchFamily="34" charset="0"/>
              <a:ea typeface="Century Gothic"/>
              <a:cs typeface="Century Gothic"/>
              <a:sym typeface="Century Gothic"/>
            </a:endParaRPr>
          </a:p>
        </p:txBody>
      </p:sp>
      <p:pic>
        <p:nvPicPr>
          <p:cNvPr id="536" name="Google Shape;536;p14"/>
          <p:cNvPicPr preferRelativeResize="0"/>
          <p:nvPr/>
        </p:nvPicPr>
        <p:blipFill rotWithShape="1">
          <a:blip r:embed="rId3">
            <a:alphaModFix/>
          </a:blip>
          <a:srcRect l="29638" t="15000" r="35289" b="21231"/>
          <a:stretch/>
        </p:blipFill>
        <p:spPr>
          <a:xfrm>
            <a:off x="7162800" y="1"/>
            <a:ext cx="5029200" cy="68579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15"/>
          <p:cNvSpPr txBox="1">
            <a:spLocks noGrp="1"/>
          </p:cNvSpPr>
          <p:nvPr>
            <p:ph type="ctrTitle"/>
          </p:nvPr>
        </p:nvSpPr>
        <p:spPr>
          <a:xfrm>
            <a:off x="281352" y="30145"/>
            <a:ext cx="6629400" cy="1828800"/>
          </a:xfrm>
          <a:prstGeom prst="rect">
            <a:avLst/>
          </a:prstGeom>
          <a:noFill/>
          <a:ln>
            <a:noFill/>
          </a:ln>
        </p:spPr>
        <p:txBody>
          <a:bodyPr spcFirstLastPara="1" wrap="square" lIns="91425" tIns="45700" rIns="91425" bIns="45700" anchor="ctr" anchorCtr="0">
            <a:noAutofit/>
          </a:bodyPr>
          <a:lstStyle/>
          <a:p>
            <a:pPr marL="0" lvl="0" indent="0" algn="ctr" rtl="0">
              <a:lnSpc>
                <a:spcPct val="125000"/>
              </a:lnSpc>
              <a:spcBef>
                <a:spcPts val="0"/>
              </a:spcBef>
              <a:spcAft>
                <a:spcPts val="0"/>
              </a:spcAft>
              <a:buClr>
                <a:schemeClr val="accent2"/>
              </a:buClr>
              <a:buSzPts val="3600"/>
              <a:buFont typeface="Century Gothic"/>
              <a:buNone/>
            </a:pPr>
            <a:r>
              <a:rPr lang="en-US" sz="3600" dirty="0">
                <a:solidFill>
                  <a:schemeClr val="accent2"/>
                </a:solidFill>
                <a:latin typeface="Century Gothic"/>
                <a:ea typeface="Century Gothic"/>
                <a:cs typeface="Century Gothic"/>
                <a:sym typeface="Century Gothic"/>
              </a:rPr>
              <a:t>DAILY LIFE AT THE SCHOOL</a:t>
            </a:r>
            <a:endParaRPr dirty="0"/>
          </a:p>
        </p:txBody>
      </p:sp>
      <p:sp>
        <p:nvSpPr>
          <p:cNvPr id="543" name="Google Shape;543;p15"/>
          <p:cNvSpPr txBox="1"/>
          <p:nvPr/>
        </p:nvSpPr>
        <p:spPr>
          <a:xfrm>
            <a:off x="265147" y="1536175"/>
            <a:ext cx="6781800" cy="466021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chemeClr val="dk1"/>
              </a:buClr>
              <a:buSzPts val="2700"/>
              <a:buFont typeface="Arial"/>
              <a:buChar char="•"/>
            </a:pPr>
            <a:r>
              <a:rPr lang="en-US" sz="2700" b="1" i="0" u="none" strike="noStrike" cap="none" dirty="0">
                <a:solidFill>
                  <a:schemeClr val="dk1"/>
                </a:solidFill>
                <a:latin typeface="Century Gothic"/>
                <a:ea typeface="Century Gothic"/>
                <a:cs typeface="Century Gothic"/>
                <a:sym typeface="Century Gothic"/>
              </a:rPr>
              <a:t>Lessons in vocational and domestic skills, basic academics, and English language</a:t>
            </a:r>
            <a:endParaRPr sz="2700" b="0" i="0" u="none" strike="noStrike" cap="none" dirty="0">
              <a:solidFill>
                <a:schemeClr val="dk1"/>
              </a:solidFill>
              <a:latin typeface="Century Gothic"/>
              <a:ea typeface="Century Gothic"/>
              <a:cs typeface="Century Gothic"/>
              <a:sym typeface="Century Gothic"/>
            </a:endParaRPr>
          </a:p>
          <a:p>
            <a:pPr marL="457200" marR="0" lvl="0" indent="-457200" algn="l" rtl="0">
              <a:lnSpc>
                <a:spcPct val="150000"/>
              </a:lnSpc>
              <a:spcBef>
                <a:spcPts val="800"/>
              </a:spcBef>
              <a:spcAft>
                <a:spcPts val="0"/>
              </a:spcAft>
              <a:buClr>
                <a:schemeClr val="dk1"/>
              </a:buClr>
              <a:buSzPts val="2700"/>
              <a:buFont typeface="Arial"/>
              <a:buChar char="•"/>
            </a:pPr>
            <a:r>
              <a:rPr lang="en-US" sz="2700" b="1" i="0" u="none" strike="noStrike" cap="none" dirty="0">
                <a:solidFill>
                  <a:schemeClr val="dk1"/>
                </a:solidFill>
                <a:latin typeface="Century Gothic"/>
                <a:ea typeface="Century Gothic"/>
                <a:cs typeface="Century Gothic"/>
                <a:sym typeface="Century Gothic"/>
              </a:rPr>
              <a:t>Devotions and religious instruction</a:t>
            </a:r>
            <a:endParaRPr sz="1800" b="0" i="0" u="none" strike="noStrike" cap="none" dirty="0">
              <a:solidFill>
                <a:schemeClr val="dk1"/>
              </a:solidFill>
              <a:latin typeface="Century Gothic"/>
              <a:ea typeface="Century Gothic"/>
              <a:cs typeface="Century Gothic"/>
              <a:sym typeface="Century Gothic"/>
            </a:endParaRPr>
          </a:p>
          <a:p>
            <a:pPr marL="457200" marR="0" lvl="0" indent="-457200" algn="l" rtl="0">
              <a:lnSpc>
                <a:spcPct val="150000"/>
              </a:lnSpc>
              <a:spcBef>
                <a:spcPts val="800"/>
              </a:spcBef>
              <a:spcAft>
                <a:spcPts val="0"/>
              </a:spcAft>
              <a:buClr>
                <a:schemeClr val="dk1"/>
              </a:buClr>
              <a:buSzPts val="2700"/>
              <a:buFont typeface="Arial"/>
              <a:buChar char="•"/>
            </a:pPr>
            <a:r>
              <a:rPr lang="en-US" sz="2700" b="1" i="0" u="none" strike="noStrike" cap="none" dirty="0">
                <a:solidFill>
                  <a:schemeClr val="dk1"/>
                </a:solidFill>
                <a:latin typeface="Century Gothic"/>
                <a:ea typeface="Century Gothic"/>
                <a:cs typeface="Century Gothic"/>
                <a:sym typeface="Century Gothic"/>
              </a:rPr>
              <a:t>The children were responsible for keeping the mission running through their daily chores (unpaid labor)</a:t>
            </a:r>
            <a:endParaRPr sz="2700" b="1" i="0" u="none" strike="noStrike" cap="none" dirty="0">
              <a:solidFill>
                <a:schemeClr val="dk1"/>
              </a:solidFill>
              <a:latin typeface="Century Gothic"/>
              <a:ea typeface="Century Gothic"/>
              <a:cs typeface="Century Gothic"/>
              <a:sym typeface="Century Gothic"/>
            </a:endParaRPr>
          </a:p>
        </p:txBody>
      </p:sp>
      <p:pic>
        <p:nvPicPr>
          <p:cNvPr id="544" name="Google Shape;544;p15" descr="A group of people in a kitchen&#10;&#10;Description automatically generated"/>
          <p:cNvPicPr preferRelativeResize="0">
            <a:picLocks noGrp="1"/>
          </p:cNvPicPr>
          <p:nvPr>
            <p:ph type="pic" idx="2"/>
          </p:nvPr>
        </p:nvPicPr>
        <p:blipFill rotWithShape="1">
          <a:blip r:embed="rId3">
            <a:alphaModFix/>
          </a:blip>
          <a:srcRect l="42361" t="16110" r="17605" b="16666"/>
          <a:stretch/>
        </p:blipFill>
        <p:spPr>
          <a:xfrm>
            <a:off x="7219950" y="1"/>
            <a:ext cx="4972050"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16"/>
          <p:cNvSpPr txBox="1"/>
          <p:nvPr/>
        </p:nvSpPr>
        <p:spPr>
          <a:xfrm>
            <a:off x="5906894" y="1676380"/>
            <a:ext cx="6490052" cy="4837181"/>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600"/>
              </a:spcAft>
              <a:buClr>
                <a:schemeClr val="dk1"/>
              </a:buClr>
              <a:buSzPts val="2700"/>
              <a:buFont typeface="Arial"/>
              <a:buChar char="•"/>
            </a:pPr>
            <a:r>
              <a:rPr lang="en-US" sz="2400" b="1" i="0" u="none" strike="noStrike" cap="none" dirty="0">
                <a:solidFill>
                  <a:schemeClr val="dk1"/>
                </a:solidFill>
                <a:latin typeface="Century Gothic" panose="020B0502020202020204" pitchFamily="34" charset="0"/>
                <a:ea typeface="Century Gothic"/>
                <a:cs typeface="Century Gothic"/>
                <a:sym typeface="Century Gothic"/>
              </a:rPr>
              <a:t>1884 – Mission and school opened</a:t>
            </a:r>
          </a:p>
          <a:p>
            <a:pPr marL="457200" marR="0" lvl="0" indent="-457200" algn="l" rtl="0">
              <a:spcBef>
                <a:spcPts val="0"/>
              </a:spcBef>
              <a:spcAft>
                <a:spcPts val="600"/>
              </a:spcAft>
              <a:buClr>
                <a:schemeClr val="dk1"/>
              </a:buClr>
              <a:buSzPts val="2700"/>
              <a:buFont typeface="Arial"/>
              <a:buChar char="•"/>
            </a:pPr>
            <a:r>
              <a:rPr lang="en-US" sz="2400" b="1" i="0" u="none" strike="noStrike" cap="none" dirty="0">
                <a:solidFill>
                  <a:schemeClr val="dk1"/>
                </a:solidFill>
                <a:latin typeface="Century Gothic" panose="020B0502020202020204" pitchFamily="34" charset="0"/>
                <a:ea typeface="Century Gothic"/>
                <a:cs typeface="Century Gothic"/>
                <a:sym typeface="Century Gothic"/>
              </a:rPr>
              <a:t>1933 - Boarding school closed</a:t>
            </a:r>
            <a:endParaRPr sz="2400" b="0" i="0" u="none" strike="noStrike" cap="none" dirty="0">
              <a:solidFill>
                <a:srgbClr val="000000"/>
              </a:solidFill>
              <a:latin typeface="Century Gothic" panose="020B0502020202020204" pitchFamily="34" charset="0"/>
              <a:sym typeface="Arial"/>
            </a:endParaRPr>
          </a:p>
          <a:p>
            <a:pPr marL="457200" marR="0" lvl="0" indent="-457200" algn="l" rtl="0">
              <a:spcBef>
                <a:spcPts val="800"/>
              </a:spcBef>
              <a:spcAft>
                <a:spcPts val="600"/>
              </a:spcAft>
              <a:buClr>
                <a:schemeClr val="dk1"/>
              </a:buClr>
              <a:buSzPts val="2700"/>
              <a:buFont typeface="Arial"/>
              <a:buChar char="•"/>
            </a:pPr>
            <a:r>
              <a:rPr lang="en-US" sz="2400" b="1" i="0" u="none" strike="noStrike" cap="none" dirty="0">
                <a:solidFill>
                  <a:schemeClr val="dk1"/>
                </a:solidFill>
                <a:latin typeface="Century Gothic" panose="020B0502020202020204" pitchFamily="34" charset="0"/>
                <a:ea typeface="Century Gothic"/>
                <a:cs typeface="Century Gothic"/>
                <a:sym typeface="Century Gothic"/>
              </a:rPr>
              <a:t>1955 - Mission closed, land sold </a:t>
            </a:r>
            <a:endParaRPr sz="2400" b="1" i="0" u="none" strike="noStrike" cap="none" dirty="0">
              <a:solidFill>
                <a:schemeClr val="dk1"/>
              </a:solidFill>
              <a:latin typeface="Century Gothic" panose="020B0502020202020204" pitchFamily="34" charset="0"/>
              <a:ea typeface="Century Gothic"/>
              <a:cs typeface="Century Gothic"/>
              <a:sym typeface="Century Gothic"/>
            </a:endParaRPr>
          </a:p>
          <a:p>
            <a:pPr marL="457200" marR="0" lvl="0" indent="-457200" algn="l" rtl="0">
              <a:spcBef>
                <a:spcPts val="800"/>
              </a:spcBef>
              <a:spcAft>
                <a:spcPts val="600"/>
              </a:spcAft>
              <a:buClr>
                <a:schemeClr val="dk1"/>
              </a:buClr>
              <a:buSzPts val="2700"/>
              <a:buFont typeface="Arial"/>
              <a:buChar char="•"/>
            </a:pPr>
            <a:r>
              <a:rPr lang="en-US" sz="2400" b="1" i="0" u="none" strike="noStrike" cap="none" dirty="0">
                <a:solidFill>
                  <a:schemeClr val="dk1"/>
                </a:solidFill>
                <a:latin typeface="Century Gothic" panose="020B0502020202020204" pitchFamily="34" charset="0"/>
                <a:ea typeface="Century Gothic"/>
                <a:cs typeface="Century Gothic"/>
                <a:sym typeface="Century Gothic"/>
              </a:rPr>
              <a:t>1962 - Buildings razed </a:t>
            </a:r>
            <a:endParaRPr sz="2400" b="0" i="0" u="none" strike="noStrike" cap="none" dirty="0">
              <a:solidFill>
                <a:srgbClr val="000000"/>
              </a:solidFill>
              <a:latin typeface="Century Gothic" panose="020B0502020202020204" pitchFamily="34" charset="0"/>
              <a:sym typeface="Arial"/>
            </a:endParaRPr>
          </a:p>
          <a:p>
            <a:pPr marL="457200" marR="0" lvl="0" indent="-457200" algn="l" rtl="0">
              <a:spcBef>
                <a:spcPts val="800"/>
              </a:spcBef>
              <a:spcAft>
                <a:spcPts val="600"/>
              </a:spcAft>
              <a:buClr>
                <a:schemeClr val="dk1"/>
              </a:buClr>
              <a:buSzPts val="2700"/>
              <a:buFont typeface="Arial"/>
              <a:buChar char="•"/>
            </a:pPr>
            <a:r>
              <a:rPr lang="en-US" sz="2400" b="1" i="0" u="none" strike="noStrike" cap="none" dirty="0">
                <a:solidFill>
                  <a:schemeClr val="dk1"/>
                </a:solidFill>
                <a:latin typeface="Century Gothic" panose="020B0502020202020204" pitchFamily="34" charset="0"/>
                <a:ea typeface="Century Gothic"/>
                <a:cs typeface="Century Gothic"/>
                <a:sym typeface="Century Gothic"/>
              </a:rPr>
              <a:t>2022 - Archives reviewed and organized</a:t>
            </a:r>
            <a:endParaRPr sz="2400" b="1" i="0" u="none" strike="noStrike" cap="none" dirty="0">
              <a:solidFill>
                <a:schemeClr val="dk1"/>
              </a:solidFill>
              <a:latin typeface="Century Gothic" panose="020B0502020202020204" pitchFamily="34" charset="0"/>
              <a:ea typeface="Century Gothic"/>
              <a:cs typeface="Century Gothic"/>
              <a:sym typeface="Century Gothic"/>
            </a:endParaRPr>
          </a:p>
          <a:p>
            <a:pPr marL="457200" marR="0" lvl="0" indent="-457200" algn="l" rtl="0">
              <a:spcBef>
                <a:spcPts val="800"/>
              </a:spcBef>
              <a:spcAft>
                <a:spcPts val="600"/>
              </a:spcAft>
              <a:buClr>
                <a:schemeClr val="dk1"/>
              </a:buClr>
              <a:buSzPts val="2700"/>
              <a:buFont typeface="Century Gothic"/>
              <a:buChar char="•"/>
            </a:pPr>
            <a:r>
              <a:rPr lang="en-US" sz="2400" b="1" i="0" u="none" strike="noStrike" cap="none" dirty="0">
                <a:solidFill>
                  <a:schemeClr val="dk1"/>
                </a:solidFill>
                <a:latin typeface="Century Gothic" panose="020B0502020202020204" pitchFamily="34" charset="0"/>
                <a:ea typeface="Century Gothic"/>
                <a:cs typeface="Century Gothic"/>
                <a:sym typeface="Century Gothic"/>
              </a:rPr>
              <a:t>2026 – Digitizing and labeling all records</a:t>
            </a:r>
          </a:p>
          <a:p>
            <a:pPr marR="0" lvl="0" algn="l" rtl="0">
              <a:spcBef>
                <a:spcPts val="800"/>
              </a:spcBef>
              <a:spcAft>
                <a:spcPts val="600"/>
              </a:spcAft>
              <a:buClr>
                <a:schemeClr val="dk1"/>
              </a:buClr>
              <a:buSzPts val="2700"/>
            </a:pPr>
            <a:r>
              <a:rPr lang="en-US" sz="2400" b="1" dirty="0">
                <a:solidFill>
                  <a:schemeClr val="dk1"/>
                </a:solidFill>
                <a:latin typeface="Century Gothic" panose="020B0502020202020204" pitchFamily="34" charset="0"/>
                <a:ea typeface="Century Gothic"/>
                <a:cs typeface="Century Gothic"/>
                <a:sym typeface="Century Gothic"/>
              </a:rPr>
              <a:t>GOAL: Online access for survivors, descendants, and Tribal nations</a:t>
            </a:r>
            <a:endParaRPr sz="2400" b="1" i="0" u="none" strike="noStrike" cap="none" dirty="0">
              <a:solidFill>
                <a:schemeClr val="dk1"/>
              </a:solidFill>
              <a:latin typeface="Century Gothic" panose="020B0502020202020204" pitchFamily="34" charset="0"/>
              <a:ea typeface="Century Gothic"/>
              <a:cs typeface="Century Gothic"/>
              <a:sym typeface="Century Gothic"/>
            </a:endParaRPr>
          </a:p>
        </p:txBody>
      </p:sp>
      <p:sp>
        <p:nvSpPr>
          <p:cNvPr id="551" name="Google Shape;551;p16"/>
          <p:cNvSpPr txBox="1">
            <a:spLocks noGrp="1"/>
          </p:cNvSpPr>
          <p:nvPr>
            <p:ph type="ctrTitle"/>
          </p:nvPr>
        </p:nvSpPr>
        <p:spPr>
          <a:xfrm>
            <a:off x="6191250" y="0"/>
            <a:ext cx="5970300" cy="1828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accent2"/>
              </a:buClr>
              <a:buSzPts val="3600"/>
              <a:buFont typeface="Century Gothic"/>
              <a:buNone/>
            </a:pPr>
            <a:r>
              <a:rPr lang="en-US" sz="3600" b="1" dirty="0">
                <a:solidFill>
                  <a:schemeClr val="accent2"/>
                </a:solidFill>
                <a:latin typeface="Century Gothic"/>
                <a:ea typeface="Century Gothic"/>
                <a:cs typeface="Century Gothic"/>
                <a:sym typeface="Century Gothic"/>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BETHANY </a:t>
            </a:r>
            <a:r>
              <a:rPr lang="en-US" sz="3600" b="1" dirty="0">
                <a:solidFill>
                  <a:schemeClr val="accent2"/>
                </a:solidFill>
                <a:latin typeface="Century Gothic"/>
                <a:ea typeface="Century Gothic"/>
                <a:cs typeface="Century Gothic"/>
                <a:sym typeface="Century Gothic"/>
              </a:rPr>
              <a:t>INDIAN </a:t>
            </a:r>
            <a:r>
              <a:rPr lang="en-US" sz="3600" dirty="0">
                <a:solidFill>
                  <a:schemeClr val="accent2"/>
                </a:solidFill>
                <a:latin typeface="Century Gothic"/>
                <a:ea typeface="Century Gothic"/>
                <a:cs typeface="Century Gothic"/>
                <a:sym typeface="Century Gothic"/>
              </a:rPr>
              <a:t>MISSION SCHOOL HISTORY</a:t>
            </a:r>
            <a:endParaRPr sz="3600" b="1" dirty="0">
              <a:solidFill>
                <a:schemeClr val="accent2"/>
              </a:solidFill>
              <a:latin typeface="Century Gothic"/>
              <a:ea typeface="Century Gothic"/>
              <a:cs typeface="Century Gothic"/>
              <a:sym typeface="Century Gothic"/>
            </a:endParaRPr>
          </a:p>
        </p:txBody>
      </p:sp>
      <p:pic>
        <p:nvPicPr>
          <p:cNvPr id="552" name="Google Shape;552;p16"/>
          <p:cNvPicPr preferRelativeResize="0"/>
          <p:nvPr/>
        </p:nvPicPr>
        <p:blipFill rotWithShape="1">
          <a:blip r:embed="rId3">
            <a:alphaModFix/>
          </a:blip>
          <a:srcRect/>
          <a:stretch/>
        </p:blipFill>
        <p:spPr>
          <a:xfrm>
            <a:off x="79375" y="891050"/>
            <a:ext cx="5546173" cy="49165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g3a209526da8_5_18"/>
          <p:cNvSpPr txBox="1">
            <a:spLocks noGrp="1"/>
          </p:cNvSpPr>
          <p:nvPr>
            <p:ph type="ctrTitle"/>
          </p:nvPr>
        </p:nvSpPr>
        <p:spPr>
          <a:xfrm>
            <a:off x="5737425" y="-310662"/>
            <a:ext cx="6629400" cy="1828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accent2"/>
              </a:buClr>
              <a:buSzPts val="3500"/>
              <a:buFont typeface="Century Gothic"/>
              <a:buNone/>
            </a:pPr>
            <a:r>
              <a:rPr lang="en-US" sz="3500" dirty="0">
                <a:solidFill>
                  <a:schemeClr val="accent2"/>
                </a:solidFill>
                <a:latin typeface="Century Gothic"/>
                <a:ea typeface="Century Gothic"/>
                <a:cs typeface="Century Gothic"/>
                <a:sym typeface="Century Gothic"/>
              </a:rPr>
              <a:t>ELCA PATH TO HEALING</a:t>
            </a:r>
            <a:endParaRPr sz="3500" dirty="0">
              <a:solidFill>
                <a:schemeClr val="accent2"/>
              </a:solidFill>
              <a:latin typeface="Century Gothic"/>
              <a:ea typeface="Century Gothic"/>
              <a:cs typeface="Century Gothic"/>
              <a:sym typeface="Century Gothic"/>
            </a:endParaRPr>
          </a:p>
        </p:txBody>
      </p:sp>
      <p:sp>
        <p:nvSpPr>
          <p:cNvPr id="559" name="Google Shape;559;g3a209526da8_5_18"/>
          <p:cNvSpPr txBox="1"/>
          <p:nvPr/>
        </p:nvSpPr>
        <p:spPr>
          <a:xfrm>
            <a:off x="5737425" y="994897"/>
            <a:ext cx="6454500" cy="5632271"/>
          </a:xfrm>
          <a:prstGeom prst="rect">
            <a:avLst/>
          </a:prstGeom>
          <a:noFill/>
          <a:ln>
            <a:noFill/>
          </a:ln>
        </p:spPr>
        <p:txBody>
          <a:bodyPr spcFirstLastPara="1" wrap="square" lIns="91425" tIns="45700" rIns="91425" bIns="45700" anchor="t" anchorCtr="0">
            <a:spAutoFit/>
          </a:bodyPr>
          <a:lstStyle/>
          <a:p>
            <a:pPr marR="0" lvl="0" algn="l" rtl="0">
              <a:lnSpc>
                <a:spcPct val="150000"/>
              </a:lnSpc>
              <a:spcBef>
                <a:spcPts val="0"/>
              </a:spcBef>
              <a:spcAft>
                <a:spcPts val="0"/>
              </a:spcAft>
              <a:buClr>
                <a:srgbClr val="000000"/>
              </a:buClr>
              <a:buSzPts val="2500"/>
              <a:buFont typeface="Arial"/>
              <a:buNone/>
            </a:pPr>
            <a:r>
              <a:rPr lang="en-US" sz="2400" b="1" i="0" u="sng" strike="noStrike" cap="none" dirty="0">
                <a:solidFill>
                  <a:schemeClr val="dk1"/>
                </a:solidFill>
                <a:latin typeface="Century Gothic"/>
                <a:ea typeface="Century Gothic"/>
                <a:cs typeface="Century Gothic"/>
                <a:sym typeface="Century Gothic"/>
              </a:rPr>
              <a:t>2016</a:t>
            </a:r>
            <a:r>
              <a:rPr lang="en-US" sz="2400" b="1" i="0" u="none" strike="noStrike" cap="none" dirty="0">
                <a:solidFill>
                  <a:schemeClr val="dk1"/>
                </a:solidFill>
                <a:latin typeface="Century Gothic"/>
                <a:ea typeface="Century Gothic"/>
                <a:cs typeface="Century Gothic"/>
                <a:sym typeface="Century Gothic"/>
              </a:rPr>
              <a:t>: </a:t>
            </a:r>
            <a:r>
              <a:rPr lang="en-US" sz="2400" b="1" dirty="0">
                <a:solidFill>
                  <a:schemeClr val="dk1"/>
                </a:solidFill>
                <a:latin typeface="Century Gothic"/>
                <a:ea typeface="Century Gothic"/>
                <a:cs typeface="Century Gothic"/>
                <a:sym typeface="Century Gothic"/>
              </a:rPr>
              <a:t>ELCA passes resolution on</a:t>
            </a:r>
            <a:r>
              <a:rPr lang="en-US" sz="2400" b="1" i="0" u="none" strike="noStrike" cap="none" dirty="0">
                <a:solidFill>
                  <a:schemeClr val="dk1"/>
                </a:solidFill>
                <a:latin typeface="Century Gothic"/>
                <a:ea typeface="Century Gothic"/>
                <a:cs typeface="Century Gothic"/>
                <a:sym typeface="Century Gothic"/>
              </a:rPr>
              <a:t> Repudiation of the Doctrine of Discovery</a:t>
            </a:r>
            <a:endParaRPr lang="en-US" sz="2400" b="1" dirty="0">
              <a:solidFill>
                <a:schemeClr val="dk1"/>
              </a:solidFill>
              <a:latin typeface="Century Gothic"/>
              <a:ea typeface="Century Gothic"/>
              <a:cs typeface="Century Gothic"/>
              <a:sym typeface="Century Gothic"/>
            </a:endParaRPr>
          </a:p>
          <a:p>
            <a:pPr marR="0" lvl="0" algn="l" rtl="0">
              <a:lnSpc>
                <a:spcPct val="150000"/>
              </a:lnSpc>
              <a:spcBef>
                <a:spcPts val="0"/>
              </a:spcBef>
              <a:spcAft>
                <a:spcPts val="0"/>
              </a:spcAft>
              <a:buClr>
                <a:srgbClr val="000000"/>
              </a:buClr>
              <a:buSzPts val="2500"/>
              <a:buFont typeface="Arial"/>
              <a:buNone/>
            </a:pPr>
            <a:r>
              <a:rPr lang="en-US" sz="2400" b="1" i="0" u="sng" strike="noStrike" cap="none" dirty="0">
                <a:solidFill>
                  <a:schemeClr val="dk1"/>
                </a:solidFill>
                <a:latin typeface="Century Gothic"/>
                <a:ea typeface="Century Gothic"/>
                <a:cs typeface="Century Gothic"/>
                <a:sym typeface="Century Gothic"/>
              </a:rPr>
              <a:t>2021</a:t>
            </a:r>
            <a:r>
              <a:rPr lang="en-US" sz="2400" b="1" i="0" u="none" strike="noStrike" cap="none" dirty="0">
                <a:solidFill>
                  <a:schemeClr val="dk1"/>
                </a:solidFill>
                <a:latin typeface="Century Gothic"/>
                <a:ea typeface="Century Gothic"/>
                <a:cs typeface="Century Gothic"/>
                <a:sym typeface="Century Gothic"/>
              </a:rPr>
              <a:t>: Issues </a:t>
            </a:r>
            <a:r>
              <a:rPr lang="en-US" sz="2400" b="1" i="1" u="none" strike="noStrike" cap="none" dirty="0">
                <a:solidFill>
                  <a:schemeClr val="dk1"/>
                </a:solidFill>
                <a:latin typeface="Century Gothic"/>
                <a:ea typeface="Century Gothic"/>
                <a:cs typeface="Century Gothic"/>
                <a:sym typeface="Century Gothic"/>
              </a:rPr>
              <a:t>Declaration of the ELCA to American Indian and Alaska Native People </a:t>
            </a:r>
          </a:p>
          <a:p>
            <a:pPr>
              <a:lnSpc>
                <a:spcPct val="150000"/>
              </a:lnSpc>
              <a:buSzPts val="2500"/>
            </a:pPr>
            <a:r>
              <a:rPr lang="en-US" sz="2400" b="1" i="0" u="sng" strike="noStrike" cap="none" dirty="0">
                <a:solidFill>
                  <a:schemeClr val="dk1"/>
                </a:solidFill>
                <a:latin typeface="Century Gothic"/>
                <a:ea typeface="Century Gothic"/>
                <a:cs typeface="Century Gothic"/>
                <a:sym typeface="Century Gothic"/>
              </a:rPr>
              <a:t>2022</a:t>
            </a:r>
            <a:r>
              <a:rPr lang="en-US" sz="2400" b="1" i="0" u="none" strike="noStrike" cap="none" dirty="0">
                <a:solidFill>
                  <a:schemeClr val="dk1"/>
                </a:solidFill>
                <a:latin typeface="Century Gothic"/>
                <a:ea typeface="Century Gothic"/>
                <a:cs typeface="Century Gothic"/>
                <a:sym typeface="Century Gothic"/>
              </a:rPr>
              <a:t>: ELCA </a:t>
            </a:r>
            <a:r>
              <a:rPr lang="en-US" sz="2400" b="1" dirty="0">
                <a:solidFill>
                  <a:schemeClr val="dk1"/>
                </a:solidFill>
                <a:latin typeface="Century Gothic"/>
                <a:ea typeface="Century Gothic"/>
                <a:cs typeface="Century Gothic"/>
                <a:sym typeface="Century Gothic"/>
              </a:rPr>
              <a:t>Truth Seeking &amp; Truth Telling Initiative on Indian Boarding Schools begins </a:t>
            </a:r>
            <a:endParaRPr lang="en-US" sz="2400" b="1" i="0" u="none" strike="noStrike" cap="none" dirty="0">
              <a:solidFill>
                <a:schemeClr val="dk1"/>
              </a:solidFill>
              <a:latin typeface="Century Gothic"/>
              <a:ea typeface="Century Gothic"/>
              <a:cs typeface="Century Gothic"/>
              <a:sym typeface="Century Gothic"/>
            </a:endParaRPr>
          </a:p>
          <a:p>
            <a:pPr marR="0" lvl="0" algn="l" rtl="0">
              <a:lnSpc>
                <a:spcPct val="150000"/>
              </a:lnSpc>
              <a:spcBef>
                <a:spcPts val="0"/>
              </a:spcBef>
              <a:spcAft>
                <a:spcPts val="0"/>
              </a:spcAft>
              <a:buClr>
                <a:srgbClr val="000000"/>
              </a:buClr>
              <a:buSzPts val="2500"/>
              <a:buFont typeface="Arial"/>
              <a:buNone/>
            </a:pPr>
            <a:r>
              <a:rPr lang="en-US" sz="2400" b="1" i="0" u="sng" strike="noStrike" cap="none" dirty="0">
                <a:solidFill>
                  <a:schemeClr val="dk1"/>
                </a:solidFill>
                <a:latin typeface="Century Gothic"/>
                <a:ea typeface="Century Gothic"/>
                <a:cs typeface="Century Gothic"/>
                <a:sym typeface="Century Gothic"/>
              </a:rPr>
              <a:t>2023</a:t>
            </a:r>
            <a:r>
              <a:rPr lang="en-US" sz="2400" b="1" i="0" u="none" strike="noStrike" cap="none" dirty="0">
                <a:solidFill>
                  <a:schemeClr val="dk1"/>
                </a:solidFill>
                <a:latin typeface="Century Gothic"/>
                <a:ea typeface="Century Gothic"/>
                <a:cs typeface="Century Gothic"/>
                <a:sym typeface="Century Gothic"/>
              </a:rPr>
              <a:t>: Broader Truth &amp; Healing Movement launches </a:t>
            </a:r>
            <a:endParaRPr sz="2400" b="1" i="0" u="none" strike="noStrike" cap="none" dirty="0">
              <a:solidFill>
                <a:schemeClr val="dk1"/>
              </a:solidFill>
              <a:latin typeface="Century Gothic"/>
              <a:ea typeface="Century Gothic"/>
              <a:cs typeface="Century Gothic"/>
              <a:sym typeface="Century Gothic"/>
            </a:endParaRPr>
          </a:p>
        </p:txBody>
      </p:sp>
      <p:pic>
        <p:nvPicPr>
          <p:cNvPr id="560" name="Google Shape;560;g3a209526da8_5_18"/>
          <p:cNvPicPr preferRelativeResize="0">
            <a:picLocks noGrp="1" noChangeAspect="1"/>
          </p:cNvPicPr>
          <p:nvPr>
            <p:ph type="pic" idx="2"/>
          </p:nvPr>
        </p:nvPicPr>
        <p:blipFill>
          <a:blip r:embed="rId3">
            <a:alphaModFix/>
          </a:blip>
          <a:srcRect l="3020" t="2453" r="54802" b="64297"/>
          <a:stretch>
            <a:fillRect/>
          </a:stretch>
        </p:blipFill>
        <p:spPr>
          <a:xfrm>
            <a:off x="0" y="603738"/>
            <a:ext cx="5538665" cy="565052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8"/>
          <p:cNvSpPr txBox="1">
            <a:spLocks noGrp="1"/>
          </p:cNvSpPr>
          <p:nvPr>
            <p:ph type="ctrTitle"/>
          </p:nvPr>
        </p:nvSpPr>
        <p:spPr>
          <a:xfrm>
            <a:off x="5486400" y="-238539"/>
            <a:ext cx="6629400" cy="1828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accent2"/>
              </a:buClr>
              <a:buSzPts val="3500"/>
              <a:buFont typeface="Century Gothic"/>
              <a:buNone/>
            </a:pPr>
            <a:r>
              <a:rPr lang="en-US" sz="3500" b="1" dirty="0">
                <a:solidFill>
                  <a:schemeClr val="accent2"/>
                </a:solidFill>
                <a:latin typeface="Century Gothic"/>
                <a:ea typeface="Century Gothic"/>
                <a:cs typeface="Century Gothic"/>
                <a:sym typeface="Century Gothic"/>
              </a:rPr>
              <a:t>INITIATIVE’S SCOPE</a:t>
            </a:r>
            <a:endParaRPr dirty="0"/>
          </a:p>
        </p:txBody>
      </p:sp>
      <p:sp>
        <p:nvSpPr>
          <p:cNvPr id="567" name="Google Shape;567;p8"/>
          <p:cNvSpPr txBox="1"/>
          <p:nvPr/>
        </p:nvSpPr>
        <p:spPr>
          <a:xfrm>
            <a:off x="5743129" y="1222983"/>
            <a:ext cx="6372671" cy="5211643"/>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chemeClr val="dk1"/>
              </a:buClr>
              <a:buSzPts val="2700"/>
              <a:buFont typeface="Arial"/>
              <a:buChar char="•"/>
            </a:pPr>
            <a:r>
              <a:rPr lang="en-US" sz="2400" b="1" i="0" u="none" strike="noStrike" cap="none" dirty="0">
                <a:solidFill>
                  <a:schemeClr val="dk1"/>
                </a:solidFill>
                <a:latin typeface="Century Gothic"/>
                <a:ea typeface="Century Gothic"/>
                <a:cs typeface="Century Gothic"/>
                <a:sym typeface="Century Gothic"/>
              </a:rPr>
              <a:t>100+ volunteers from </a:t>
            </a:r>
            <a:r>
              <a:rPr lang="en-US" sz="2400" b="1" i="0" u="none" strike="noStrike" cap="none" dirty="0">
                <a:solidFill>
                  <a:schemeClr val="dk1"/>
                </a:solidFill>
                <a:latin typeface="Century Gothic"/>
                <a:ea typeface="Century Gothic"/>
                <a:cs typeface="Century Gothic"/>
                <a:sym typeface="Century Gothic"/>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10 states, </a:t>
            </a:r>
            <a:r>
              <a:rPr lang="en-US" sz="2400" b="1" dirty="0">
                <a:solidFill>
                  <a:schemeClr val="dk1"/>
                </a:solidFill>
                <a:latin typeface="Century Gothic"/>
                <a:ea typeface="Century Gothic"/>
                <a:cs typeface="Century Gothic"/>
                <a:sym typeface="Century Gothic"/>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27</a:t>
            </a:r>
            <a:r>
              <a:rPr lang="en-US" sz="2400" b="1" i="0" u="none" strike="noStrike" cap="none" dirty="0">
                <a:solidFill>
                  <a:schemeClr val="dk1"/>
                </a:solidFill>
                <a:latin typeface="Century Gothic"/>
                <a:ea typeface="Century Gothic"/>
                <a:cs typeface="Century Gothic"/>
                <a:sym typeface="Century Gothic"/>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 synods</a:t>
            </a:r>
            <a:endParaRPr lang="en-US" sz="2400" b="1" i="0" u="none" strike="noStrike" cap="none" dirty="0">
              <a:solidFill>
                <a:schemeClr val="dk1"/>
              </a:solidFill>
              <a:latin typeface="Century Gothic"/>
              <a:ea typeface="Century Gothic"/>
              <a:cs typeface="Century Gothic"/>
              <a:sym typeface="Century Gothic"/>
            </a:endParaRPr>
          </a:p>
          <a:p>
            <a:pPr marL="457200" marR="0" lvl="0" indent="-457200" algn="l" rtl="0">
              <a:lnSpc>
                <a:spcPct val="150000"/>
              </a:lnSpc>
              <a:spcBef>
                <a:spcPts val="0"/>
              </a:spcBef>
              <a:spcAft>
                <a:spcPts val="0"/>
              </a:spcAft>
              <a:buClr>
                <a:schemeClr val="dk1"/>
              </a:buClr>
              <a:buSzPts val="2700"/>
              <a:buFont typeface="Arial"/>
              <a:buChar char="•"/>
            </a:pPr>
            <a:r>
              <a:rPr lang="en-US" sz="2400" b="1" i="0" u="none" strike="noStrike" cap="none" dirty="0">
                <a:solidFill>
                  <a:schemeClr val="dk1"/>
                </a:solidFill>
                <a:latin typeface="Century Gothic"/>
                <a:ea typeface="Century Gothic"/>
                <a:cs typeface="Century Gothic"/>
                <a:sym typeface="Century Gothic"/>
              </a:rPr>
              <a:t>Expanding to all 65 synods in 2026</a:t>
            </a:r>
            <a:endParaRPr sz="2400" b="0" i="0" u="none" strike="noStrike" cap="none" dirty="0">
              <a:solidFill>
                <a:schemeClr val="dk1"/>
              </a:solidFill>
              <a:latin typeface="Century Gothic"/>
              <a:ea typeface="Century Gothic"/>
              <a:cs typeface="Century Gothic"/>
              <a:sym typeface="Century Gothic"/>
            </a:endParaRPr>
          </a:p>
          <a:p>
            <a:pPr marL="457200" marR="0" lvl="0" indent="-457200" algn="l" rtl="0">
              <a:lnSpc>
                <a:spcPct val="150000"/>
              </a:lnSpc>
              <a:spcBef>
                <a:spcPts val="800"/>
              </a:spcBef>
              <a:spcAft>
                <a:spcPts val="0"/>
              </a:spcAft>
              <a:buClr>
                <a:schemeClr val="dk1"/>
              </a:buClr>
              <a:buSzPts val="2700"/>
              <a:buFont typeface="Arial"/>
              <a:buChar char="•"/>
            </a:pPr>
            <a:r>
              <a:rPr lang="en-US" sz="2400" b="1" i="0" u="none" strike="noStrike" cap="none" dirty="0">
                <a:solidFill>
                  <a:schemeClr val="dk1"/>
                </a:solidFill>
                <a:latin typeface="Century Gothic"/>
                <a:ea typeface="Century Gothic"/>
                <a:cs typeface="Century Gothic"/>
                <a:sym typeface="Century Gothic"/>
              </a:rPr>
              <a:t>Lutheran clergy and lay volunteers </a:t>
            </a:r>
            <a:endParaRPr sz="2400" b="0" i="0" u="none" strike="noStrike" cap="none" dirty="0">
              <a:solidFill>
                <a:srgbClr val="000000"/>
              </a:solidFill>
              <a:latin typeface="Arial"/>
              <a:ea typeface="Arial"/>
              <a:cs typeface="Arial"/>
              <a:sym typeface="Arial"/>
            </a:endParaRPr>
          </a:p>
          <a:p>
            <a:pPr marL="457200" marR="0" lvl="0" indent="-457200" algn="l" rtl="0">
              <a:lnSpc>
                <a:spcPct val="150000"/>
              </a:lnSpc>
              <a:spcBef>
                <a:spcPts val="800"/>
              </a:spcBef>
              <a:spcAft>
                <a:spcPts val="0"/>
              </a:spcAft>
              <a:buClr>
                <a:schemeClr val="dk1"/>
              </a:buClr>
              <a:buSzPts val="2700"/>
              <a:buFont typeface="Arial"/>
              <a:buChar char="•"/>
            </a:pPr>
            <a:r>
              <a:rPr lang="en-US" sz="2400" b="1" i="0" u="none" strike="noStrike" cap="none" dirty="0">
                <a:solidFill>
                  <a:schemeClr val="dk1"/>
                </a:solidFill>
                <a:latin typeface="Century Gothic"/>
                <a:ea typeface="Century Gothic"/>
                <a:cs typeface="Century Gothic"/>
                <a:sym typeface="Century Gothic"/>
              </a:rPr>
              <a:t>Conduct research, identify records, educate ourselves and others</a:t>
            </a:r>
          </a:p>
          <a:p>
            <a:pPr marL="457200" marR="0" lvl="0" indent="-457200" algn="l" rtl="0">
              <a:lnSpc>
                <a:spcPct val="150000"/>
              </a:lnSpc>
              <a:spcBef>
                <a:spcPts val="800"/>
              </a:spcBef>
              <a:spcAft>
                <a:spcPts val="0"/>
              </a:spcAft>
              <a:buClr>
                <a:schemeClr val="dk1"/>
              </a:buClr>
              <a:buSzPts val="2700"/>
              <a:buFont typeface="Arial"/>
              <a:buChar char="•"/>
            </a:pPr>
            <a:r>
              <a:rPr lang="en-US" sz="2400" b="1" dirty="0">
                <a:solidFill>
                  <a:schemeClr val="dk1"/>
                </a:solidFill>
                <a:latin typeface="Century Gothic"/>
                <a:ea typeface="Century Gothic"/>
                <a:cs typeface="Century Gothic"/>
                <a:sym typeface="Century Gothic"/>
              </a:rPr>
              <a:t>Quarterly online gatherings, working groups, shared leadership</a:t>
            </a:r>
            <a:endParaRPr sz="2400" b="0" i="1" u="none" strike="noStrike" cap="none" dirty="0">
              <a:solidFill>
                <a:schemeClr val="dk1"/>
              </a:solidFill>
              <a:latin typeface="Century Gothic"/>
              <a:ea typeface="Century Gothic"/>
              <a:cs typeface="Century Gothic"/>
              <a:sym typeface="Century Gothic"/>
            </a:endParaRPr>
          </a:p>
          <a:p>
            <a:pPr marL="0" marR="0" lvl="0" indent="0" algn="r" rtl="0">
              <a:lnSpc>
                <a:spcPct val="150000"/>
              </a:lnSpc>
              <a:spcBef>
                <a:spcPts val="800"/>
              </a:spcBef>
              <a:spcAft>
                <a:spcPts val="0"/>
              </a:spcAft>
              <a:buClr>
                <a:srgbClr val="000000"/>
              </a:buClr>
              <a:buSzPts val="1200"/>
              <a:buFont typeface="Arial"/>
              <a:buNone/>
            </a:pPr>
            <a:r>
              <a:rPr lang="en-US" sz="1200" b="0" i="1" u="none" strike="noStrike" cap="none" dirty="0">
                <a:solidFill>
                  <a:schemeClr val="dk1"/>
                </a:solidFill>
                <a:latin typeface="Century Gothic"/>
                <a:ea typeface="Century Gothic"/>
                <a:cs typeface="Century Gothic"/>
                <a:sym typeface="Century Gothic"/>
              </a:rPr>
              <a:t>Numbers as of October 2025</a:t>
            </a:r>
            <a:endParaRPr sz="1200" b="0" i="1" u="none" strike="noStrike" cap="none" dirty="0">
              <a:solidFill>
                <a:schemeClr val="dk1"/>
              </a:solidFill>
              <a:latin typeface="Century Gothic"/>
              <a:ea typeface="Century Gothic"/>
              <a:cs typeface="Century Gothic"/>
              <a:sym typeface="Century Gothic"/>
            </a:endParaRPr>
          </a:p>
        </p:txBody>
      </p:sp>
      <p:pic>
        <p:nvPicPr>
          <p:cNvPr id="568" name="Google Shape;568;p8"/>
          <p:cNvPicPr preferRelativeResize="0">
            <a:picLocks noGrp="1"/>
          </p:cNvPicPr>
          <p:nvPr>
            <p:ph type="pic" idx="2"/>
          </p:nvPr>
        </p:nvPicPr>
        <p:blipFill>
          <a:blip r:embed="rId3">
            <a:alphaModFix/>
          </a:blip>
          <a:srcRect l="19686" r="26980"/>
          <a:stretch>
            <a:fillRect/>
          </a:stretch>
        </p:blipFill>
        <p:spPr>
          <a:xfrm>
            <a:off x="0" y="0"/>
            <a:ext cx="5486400"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9"/>
          <p:cNvSpPr txBox="1">
            <a:spLocks noGrp="1"/>
          </p:cNvSpPr>
          <p:nvPr>
            <p:ph type="ctrTitle"/>
          </p:nvPr>
        </p:nvSpPr>
        <p:spPr>
          <a:xfrm>
            <a:off x="0" y="1"/>
            <a:ext cx="6629400" cy="141681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accent2"/>
              </a:buClr>
              <a:buSzPts val="3500"/>
              <a:buFont typeface="Century Gothic"/>
              <a:buNone/>
            </a:pPr>
            <a:r>
              <a:rPr lang="en-US" sz="3500" b="1" dirty="0">
                <a:solidFill>
                  <a:schemeClr val="accent2"/>
                </a:solidFill>
                <a:latin typeface="Century Gothic"/>
                <a:ea typeface="Century Gothic"/>
                <a:cs typeface="Century Gothic"/>
                <a:sym typeface="Century Gothic"/>
              </a:rPr>
              <a:t>INITIATIVE’S </a:t>
            </a:r>
            <a:r>
              <a:rPr lang="en-US" sz="3500" dirty="0">
                <a:solidFill>
                  <a:schemeClr val="accent2"/>
                </a:solidFill>
                <a:latin typeface="Century Gothic"/>
                <a:ea typeface="Century Gothic"/>
                <a:cs typeface="Century Gothic"/>
                <a:sym typeface="Century Gothic"/>
              </a:rPr>
              <a:t>GOALS</a:t>
            </a:r>
            <a:endParaRPr sz="3500" dirty="0">
              <a:solidFill>
                <a:schemeClr val="accent2"/>
              </a:solidFill>
              <a:latin typeface="Century Gothic"/>
              <a:ea typeface="Century Gothic"/>
              <a:cs typeface="Century Gothic"/>
              <a:sym typeface="Century Gothic"/>
            </a:endParaRPr>
          </a:p>
        </p:txBody>
      </p:sp>
      <p:sp>
        <p:nvSpPr>
          <p:cNvPr id="575" name="Google Shape;575;p9"/>
          <p:cNvSpPr txBox="1"/>
          <p:nvPr/>
        </p:nvSpPr>
        <p:spPr>
          <a:xfrm>
            <a:off x="228600" y="1251526"/>
            <a:ext cx="6400800" cy="4919896"/>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7000"/>
              </a:lnSpc>
              <a:spcBef>
                <a:spcPts val="800"/>
              </a:spcBef>
              <a:spcAft>
                <a:spcPts val="0"/>
              </a:spcAft>
              <a:buClr>
                <a:schemeClr val="dk1"/>
              </a:buClr>
              <a:buSzPts val="2800"/>
              <a:buFont typeface="Century Gothic"/>
              <a:buChar char="•"/>
            </a:pPr>
            <a:r>
              <a:rPr lang="en-US" sz="2800" b="1" i="0" u="none" strike="noStrike" cap="none" dirty="0">
                <a:solidFill>
                  <a:schemeClr val="dk1"/>
                </a:solidFill>
                <a:latin typeface="Century Gothic" panose="020B0502020202020204" pitchFamily="34" charset="0"/>
                <a:ea typeface="Century Gothic"/>
                <a:cs typeface="Century Gothic"/>
                <a:sym typeface="Century Gothic"/>
              </a:rPr>
              <a:t>The purpose is healing.</a:t>
            </a:r>
            <a:br>
              <a:rPr lang="en-US" sz="2800" b="1" i="0" u="none" strike="noStrike" cap="none" dirty="0">
                <a:solidFill>
                  <a:schemeClr val="dk1"/>
                </a:solidFill>
                <a:latin typeface="Century Gothic" panose="020B0502020202020204" pitchFamily="34" charset="0"/>
                <a:ea typeface="Century Gothic"/>
                <a:cs typeface="Century Gothic"/>
                <a:sym typeface="Century Gothic"/>
              </a:rPr>
            </a:br>
            <a:endParaRPr sz="2800" b="1" i="0" u="none" strike="noStrike" cap="none" dirty="0">
              <a:solidFill>
                <a:schemeClr val="dk1"/>
              </a:solidFill>
              <a:latin typeface="Century Gothic" panose="020B0502020202020204" pitchFamily="34" charset="0"/>
              <a:ea typeface="Century Gothic"/>
              <a:cs typeface="Century Gothic"/>
              <a:sym typeface="Century Gothic"/>
            </a:endParaRPr>
          </a:p>
          <a:p>
            <a:pPr marL="457200" marR="0" lvl="0" indent="-406400" algn="l" rtl="0">
              <a:lnSpc>
                <a:spcPct val="107000"/>
              </a:lnSpc>
              <a:spcBef>
                <a:spcPts val="800"/>
              </a:spcBef>
              <a:spcAft>
                <a:spcPts val="0"/>
              </a:spcAft>
              <a:buClr>
                <a:schemeClr val="dk1"/>
              </a:buClr>
              <a:buSzPts val="2800"/>
              <a:buFont typeface="Century Gothic"/>
              <a:buChar char="•"/>
            </a:pPr>
            <a:r>
              <a:rPr lang="en-US" sz="2800" b="1" i="0" u="none" strike="noStrike" cap="none" dirty="0">
                <a:solidFill>
                  <a:schemeClr val="dk1"/>
                </a:solidFill>
                <a:latin typeface="Century Gothic" panose="020B0502020202020204" pitchFamily="34" charset="0"/>
                <a:ea typeface="Century Gothic"/>
                <a:cs typeface="Century Gothic"/>
                <a:sym typeface="Century Gothic"/>
              </a:rPr>
              <a:t>The truth-seeking and truth-telling work we are doing is for the sake of the healing of and for Indigenous people.</a:t>
            </a:r>
            <a:br>
              <a:rPr lang="en-US" sz="2800" b="1" i="0" u="none" strike="noStrike" cap="none" dirty="0">
                <a:solidFill>
                  <a:schemeClr val="dk1"/>
                </a:solidFill>
                <a:latin typeface="Century Gothic" panose="020B0502020202020204" pitchFamily="34" charset="0"/>
                <a:ea typeface="Century Gothic"/>
                <a:cs typeface="Century Gothic"/>
                <a:sym typeface="Century Gothic"/>
              </a:rPr>
            </a:br>
            <a:endParaRPr sz="2800" b="1" i="0" u="none" strike="noStrike" cap="none" dirty="0">
              <a:solidFill>
                <a:schemeClr val="dk1"/>
              </a:solidFill>
              <a:latin typeface="Century Gothic" panose="020B0502020202020204" pitchFamily="34" charset="0"/>
              <a:ea typeface="Century Gothic"/>
              <a:cs typeface="Century Gothic"/>
              <a:sym typeface="Century Gothic"/>
            </a:endParaRPr>
          </a:p>
          <a:p>
            <a:pPr marL="457200" marR="0" lvl="0" indent="-406400" algn="l" rtl="0">
              <a:lnSpc>
                <a:spcPct val="100000"/>
              </a:lnSpc>
              <a:spcBef>
                <a:spcPts val="800"/>
              </a:spcBef>
              <a:spcAft>
                <a:spcPts val="0"/>
              </a:spcAft>
              <a:buClr>
                <a:schemeClr val="dk1"/>
              </a:buClr>
              <a:buSzPts val="2800"/>
              <a:buFont typeface="Century Gothic"/>
              <a:buChar char="•"/>
            </a:pPr>
            <a:r>
              <a:rPr lang="en-US" sz="2800" b="1" i="0" u="none" strike="noStrike" cap="none" dirty="0">
                <a:solidFill>
                  <a:schemeClr val="dk1"/>
                </a:solidFill>
                <a:latin typeface="Century Gothic" panose="020B0502020202020204" pitchFamily="34" charset="0"/>
                <a:ea typeface="Century Gothic"/>
                <a:cs typeface="Century Gothic"/>
                <a:sym typeface="Century Gothic"/>
              </a:rPr>
              <a:t>The information we gather belongs to Indigenous peoples and Tribal nations.</a:t>
            </a:r>
            <a:endParaRPr sz="2800" b="1" i="0" u="none" strike="noStrike" cap="none" dirty="0">
              <a:solidFill>
                <a:schemeClr val="dk1"/>
              </a:solidFill>
              <a:latin typeface="Century Gothic" panose="020B0502020202020204" pitchFamily="34" charset="0"/>
              <a:ea typeface="Century Gothic"/>
              <a:cs typeface="Century Gothic"/>
              <a:sym typeface="Century Gothic"/>
            </a:endParaRPr>
          </a:p>
        </p:txBody>
      </p:sp>
      <p:pic>
        <p:nvPicPr>
          <p:cNvPr id="576" name="Google Shape;576;p9" descr="A close up of a book&#10;&#10;Description automatically generated"/>
          <p:cNvPicPr preferRelativeResize="0">
            <a:picLocks noGrp="1"/>
          </p:cNvPicPr>
          <p:nvPr>
            <p:ph type="pic" idx="2"/>
          </p:nvPr>
        </p:nvPicPr>
        <p:blipFill rotWithShape="1">
          <a:blip r:embed="rId3">
            <a:alphaModFix/>
          </a:blip>
          <a:srcRect l="18122" r="18122"/>
          <a:stretch/>
        </p:blipFill>
        <p:spPr>
          <a:xfrm>
            <a:off x="6782765" y="0"/>
            <a:ext cx="5409235" cy="68579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10"/>
          <p:cNvSpPr txBox="1">
            <a:spLocks noGrp="1"/>
          </p:cNvSpPr>
          <p:nvPr>
            <p:ph type="ctrTitle"/>
          </p:nvPr>
        </p:nvSpPr>
        <p:spPr>
          <a:xfrm>
            <a:off x="0" y="0"/>
            <a:ext cx="7597200" cy="1394700"/>
          </a:xfrm>
          <a:prstGeom prst="rect">
            <a:avLst/>
          </a:prstGeom>
          <a:noFill/>
          <a:ln>
            <a:noFill/>
          </a:ln>
        </p:spPr>
        <p:txBody>
          <a:bodyPr spcFirstLastPara="1" wrap="square" lIns="91425" tIns="45700" rIns="91425" bIns="45700" anchor="ctr" anchorCtr="0">
            <a:noAutofit/>
          </a:bodyPr>
          <a:lstStyle/>
          <a:p>
            <a:pPr marL="0" lvl="0" indent="0" algn="ctr" rtl="0">
              <a:lnSpc>
                <a:spcPct val="125000"/>
              </a:lnSpc>
              <a:spcBef>
                <a:spcPts val="0"/>
              </a:spcBef>
              <a:spcAft>
                <a:spcPts val="0"/>
              </a:spcAft>
              <a:buClr>
                <a:schemeClr val="accent2"/>
              </a:buClr>
              <a:buSzPts val="3500"/>
              <a:buFont typeface="Century Gothic"/>
              <a:buNone/>
            </a:pPr>
            <a:r>
              <a:rPr lang="en-US" sz="3500" dirty="0">
                <a:solidFill>
                  <a:schemeClr val="accent2"/>
                </a:solidFill>
                <a:latin typeface="Century Gothic"/>
                <a:ea typeface="Century Gothic"/>
                <a:cs typeface="Century Gothic"/>
                <a:sym typeface="Century Gothic"/>
              </a:rPr>
              <a:t>WHY TRUTH &amp; HEALING</a:t>
            </a:r>
            <a:r>
              <a:rPr lang="en-US" sz="3500" dirty="0">
                <a:solidFill>
                  <a:schemeClr val="accent2"/>
                </a:solidFill>
                <a:latin typeface="Century Gothic"/>
                <a:ea typeface="Century Gothic"/>
                <a:cs typeface="Century Gothic"/>
                <a:sym typeface="Century Gothic"/>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 </a:t>
            </a:r>
            <a:r>
              <a:rPr lang="en-US" sz="3500" dirty="0">
                <a:solidFill>
                  <a:schemeClr val="accent2"/>
                </a:solidFill>
                <a:latin typeface="Century Gothic"/>
                <a:ea typeface="Century Gothic"/>
                <a:cs typeface="Century Gothic"/>
                <a:sym typeface="Century Gothic"/>
              </a:rPr>
              <a:t>MATTERS</a:t>
            </a:r>
            <a:endParaRPr sz="3500" dirty="0">
              <a:solidFill>
                <a:schemeClr val="accent2"/>
              </a:solidFill>
              <a:latin typeface="Century Gothic"/>
              <a:ea typeface="Century Gothic"/>
              <a:cs typeface="Century Gothic"/>
              <a:sym typeface="Century Gothic"/>
            </a:endParaRPr>
          </a:p>
        </p:txBody>
      </p:sp>
      <p:sp>
        <p:nvSpPr>
          <p:cNvPr id="583" name="Google Shape;583;p10"/>
          <p:cNvSpPr txBox="1"/>
          <p:nvPr/>
        </p:nvSpPr>
        <p:spPr>
          <a:xfrm>
            <a:off x="262600" y="1097926"/>
            <a:ext cx="7182600" cy="56527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800"/>
              </a:spcBef>
              <a:spcAft>
                <a:spcPts val="0"/>
              </a:spcAft>
              <a:buClr>
                <a:srgbClr val="000000"/>
              </a:buClr>
              <a:buSzPts val="2400"/>
              <a:buFont typeface="Arial"/>
              <a:buNone/>
            </a:pPr>
            <a:r>
              <a:rPr lang="en-US" sz="2400" b="1" i="1" u="none" strike="noStrike" cap="none" dirty="0">
                <a:solidFill>
                  <a:schemeClr val="dk1"/>
                </a:solidFill>
                <a:latin typeface="Century Gothic" panose="020B0502020202020204" pitchFamily="34" charset="0"/>
                <a:ea typeface="Century Gothic"/>
                <a:cs typeface="Century Gothic"/>
                <a:sym typeface="Century Gothic"/>
              </a:rPr>
              <a:t>“Knowing and embracing the truth is the first step toward healing for all of us.” - Bishop Elizabeth Eaton, 2023</a:t>
            </a:r>
            <a:endParaRPr sz="2400" b="1" i="1" u="none" strike="noStrike" cap="none" dirty="0">
              <a:solidFill>
                <a:schemeClr val="dk1"/>
              </a:solidFill>
              <a:latin typeface="Century Gothic" panose="020B0502020202020204" pitchFamily="34" charset="0"/>
              <a:ea typeface="Century Gothic"/>
              <a:cs typeface="Century Gothic"/>
              <a:sym typeface="Century Gothic"/>
            </a:endParaRPr>
          </a:p>
          <a:p>
            <a:pPr marL="0" marR="0" lvl="0" indent="0" algn="l" rtl="0">
              <a:lnSpc>
                <a:spcPct val="100000"/>
              </a:lnSpc>
              <a:spcBef>
                <a:spcPts val="800"/>
              </a:spcBef>
              <a:spcAft>
                <a:spcPts val="0"/>
              </a:spcAft>
              <a:buClr>
                <a:srgbClr val="000000"/>
              </a:buClr>
              <a:buSzPts val="2400"/>
              <a:buFont typeface="Arial"/>
              <a:buNone/>
            </a:pPr>
            <a:endParaRPr lang="en-US" sz="1200" b="1" i="1" u="none" strike="noStrike" cap="none" dirty="0">
              <a:solidFill>
                <a:schemeClr val="dk1"/>
              </a:solidFill>
              <a:latin typeface="Century Gothic" panose="020B0502020202020204" pitchFamily="34" charset="0"/>
              <a:ea typeface="Century Gothic"/>
              <a:cs typeface="Century Gothic"/>
              <a:sym typeface="Century Gothic"/>
            </a:endParaRPr>
          </a:p>
          <a:p>
            <a:pPr marL="457200" marR="0" lvl="0" indent="-381000" algn="l" rtl="0">
              <a:lnSpc>
                <a:spcPct val="150000"/>
              </a:lnSpc>
              <a:spcBef>
                <a:spcPts val="0"/>
              </a:spcBef>
              <a:spcAft>
                <a:spcPts val="0"/>
              </a:spcAft>
              <a:buClr>
                <a:schemeClr val="dk1"/>
              </a:buClr>
              <a:buSzPts val="2400"/>
              <a:buFont typeface="Arial"/>
              <a:buChar char="•"/>
            </a:pPr>
            <a:r>
              <a:rPr lang="en-US" sz="2400" b="1" i="0" u="none" strike="noStrike" cap="none" dirty="0">
                <a:solidFill>
                  <a:schemeClr val="dk1"/>
                </a:solidFill>
                <a:latin typeface="Century Gothic" panose="020B0502020202020204" pitchFamily="34" charset="0"/>
                <a:ea typeface="Century Gothic"/>
                <a:cs typeface="Century Gothic"/>
                <a:sym typeface="Century Gothic"/>
              </a:rPr>
              <a:t>Native people deserve to know and have their truth heard.  They need healing.</a:t>
            </a:r>
            <a:endParaRPr sz="2400" b="0" i="0" u="none" strike="noStrike" cap="none" dirty="0">
              <a:solidFill>
                <a:schemeClr val="dk1"/>
              </a:solidFill>
              <a:latin typeface="Century Gothic" panose="020B0502020202020204" pitchFamily="34" charset="0"/>
              <a:sym typeface="Arial"/>
            </a:endParaRPr>
          </a:p>
          <a:p>
            <a:pPr marL="457200" marR="0" lvl="0" indent="-438150" algn="l" rtl="0">
              <a:lnSpc>
                <a:spcPct val="150000"/>
              </a:lnSpc>
              <a:spcBef>
                <a:spcPts val="0"/>
              </a:spcBef>
              <a:spcAft>
                <a:spcPts val="0"/>
              </a:spcAft>
              <a:buClr>
                <a:schemeClr val="dk1"/>
              </a:buClr>
              <a:buSzPts val="2400"/>
              <a:buFont typeface="Arial"/>
              <a:buChar char="•"/>
            </a:pPr>
            <a:r>
              <a:rPr lang="en-US" sz="2400" b="1" i="0" u="none" strike="noStrike" cap="none" dirty="0">
                <a:solidFill>
                  <a:schemeClr val="dk1"/>
                </a:solidFill>
                <a:latin typeface="Century Gothic" panose="020B0502020202020204" pitchFamily="34" charset="0"/>
                <a:ea typeface="Century Gothic"/>
                <a:cs typeface="Century Gothic"/>
                <a:sym typeface="Century Gothic"/>
              </a:rPr>
              <a:t>White Lutherans participated in cultural </a:t>
            </a:r>
            <a:r>
              <a:rPr lang="en-US" sz="2400" b="1" i="0" u="none" strike="noStrike" cap="none" dirty="0">
                <a:solidFill>
                  <a:schemeClr val="dk1"/>
                </a:solidFill>
                <a:latin typeface="Century Gothic" panose="020B0502020202020204" pitchFamily="34" charset="0"/>
                <a:ea typeface="Century Gothic"/>
                <a:cs typeface="Century Gothic"/>
                <a:sym typeface="Century Gothic"/>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genocide</a:t>
            </a:r>
            <a:r>
              <a:rPr lang="en-US" sz="2400" b="1" i="0" u="none" strike="noStrike" cap="none" dirty="0">
                <a:solidFill>
                  <a:schemeClr val="dk1"/>
                </a:solidFill>
                <a:latin typeface="Century Gothic" panose="020B0502020202020204" pitchFamily="34" charset="0"/>
                <a:ea typeface="Century Gothic"/>
                <a:cs typeface="Century Gothic"/>
                <a:sym typeface="Century Gothic"/>
              </a:rPr>
              <a:t>. We need healing.</a:t>
            </a:r>
            <a:endParaRPr sz="2400" b="0" i="0" u="none" strike="noStrike" cap="none" dirty="0">
              <a:solidFill>
                <a:srgbClr val="000000"/>
              </a:solidFill>
              <a:latin typeface="Century Gothic" panose="020B0502020202020204" pitchFamily="34" charset="0"/>
              <a:sym typeface="Arial"/>
            </a:endParaRPr>
          </a:p>
          <a:p>
            <a:pPr marL="457200" marR="0" lvl="0" indent="-438150" algn="l" rtl="0">
              <a:lnSpc>
                <a:spcPct val="150000"/>
              </a:lnSpc>
              <a:spcBef>
                <a:spcPts val="0"/>
              </a:spcBef>
              <a:spcAft>
                <a:spcPts val="0"/>
              </a:spcAft>
              <a:buClr>
                <a:schemeClr val="dk1"/>
              </a:buClr>
              <a:buSzPts val="2400"/>
              <a:buFont typeface="Arial"/>
              <a:buChar char="•"/>
            </a:pPr>
            <a:r>
              <a:rPr lang="en-US" sz="2400" b="1" i="0" u="none" strike="noStrike" cap="none" dirty="0">
                <a:solidFill>
                  <a:schemeClr val="dk1"/>
                </a:solidFill>
                <a:latin typeface="Century Gothic" panose="020B0502020202020204" pitchFamily="34" charset="0"/>
                <a:ea typeface="Century Gothic"/>
                <a:cs typeface="Century Gothic"/>
                <a:sym typeface="Century Gothic"/>
              </a:rPr>
              <a:t>The legacy of Indian boarding schools impacts Indigenous people across generations.</a:t>
            </a:r>
            <a:endParaRPr sz="2400" b="0" i="0" u="none" strike="noStrike" cap="none" dirty="0">
              <a:solidFill>
                <a:srgbClr val="000000"/>
              </a:solidFill>
              <a:latin typeface="Century Gothic" panose="020B0502020202020204" pitchFamily="34" charset="0"/>
              <a:sym typeface="Arial"/>
            </a:endParaRPr>
          </a:p>
        </p:txBody>
      </p:sp>
      <p:pic>
        <p:nvPicPr>
          <p:cNvPr id="584" name="Google Shape;584;p10" descr="A group of people sitting in chairs&#10;&#10;Description automatically generated"/>
          <p:cNvPicPr preferRelativeResize="0">
            <a:picLocks noGrp="1"/>
          </p:cNvPicPr>
          <p:nvPr>
            <p:ph type="pic" idx="2"/>
          </p:nvPr>
        </p:nvPicPr>
        <p:blipFill rotWithShape="1">
          <a:blip r:embed="rId3">
            <a:alphaModFix/>
          </a:blip>
          <a:srcRect l="749" r="746"/>
          <a:stretch/>
        </p:blipFill>
        <p:spPr>
          <a:xfrm>
            <a:off x="7550225" y="421924"/>
            <a:ext cx="4641775" cy="579214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pic>
        <p:nvPicPr>
          <p:cNvPr id="450" name="Google Shape;450;g3a209526da8_4_151"/>
          <p:cNvPicPr preferRelativeResize="0">
            <a:picLocks noGrp="1"/>
          </p:cNvPicPr>
          <p:nvPr>
            <p:ph type="pic" idx="2"/>
          </p:nvPr>
        </p:nvPicPr>
        <p:blipFill rotWithShape="1">
          <a:blip r:embed="rId3">
            <a:alphaModFix amt="50000"/>
          </a:blip>
          <a:srcRect t="4089" b="24415"/>
          <a:stretch/>
        </p:blipFill>
        <p:spPr>
          <a:xfrm>
            <a:off x="2663253" y="40129"/>
            <a:ext cx="6865494" cy="6777743"/>
          </a:xfrm>
          <a:prstGeom prst="rect">
            <a:avLst/>
          </a:prstGeom>
          <a:noFill/>
          <a:ln>
            <a:noFill/>
          </a:ln>
        </p:spPr>
      </p:pic>
      <p:sp>
        <p:nvSpPr>
          <p:cNvPr id="451" name="Google Shape;451;g3a209526da8_4_151"/>
          <p:cNvSpPr txBox="1">
            <a:spLocks noGrp="1"/>
          </p:cNvSpPr>
          <p:nvPr>
            <p:ph type="ctrTitle"/>
          </p:nvPr>
        </p:nvSpPr>
        <p:spPr>
          <a:xfrm>
            <a:off x="2663252" y="0"/>
            <a:ext cx="6865500" cy="6858000"/>
          </a:xfrm>
          <a:prstGeom prst="rect">
            <a:avLst/>
          </a:prstGeom>
          <a:solidFill>
            <a:schemeClr val="lt1">
              <a:alpha val="74509"/>
            </a:schemeClr>
          </a:solidFill>
          <a:ln>
            <a:noFill/>
          </a:ln>
        </p:spPr>
        <p:txBody>
          <a:bodyPr spcFirstLastPara="1" wrap="square" lIns="91425" tIns="45700" rIns="91425" bIns="45700" anchor="ctr" anchorCtr="0">
            <a:noAutofit/>
          </a:bodyPr>
          <a:lstStyle/>
          <a:p>
            <a:pPr marL="0" lvl="0" indent="0" algn="l" rtl="0">
              <a:lnSpc>
                <a:spcPct val="107916"/>
              </a:lnSpc>
              <a:spcBef>
                <a:spcPts val="0"/>
              </a:spcBef>
              <a:spcAft>
                <a:spcPts val="800"/>
              </a:spcAft>
              <a:buSzPts val="8800"/>
              <a:buNone/>
            </a:pPr>
            <a:r>
              <a:rPr lang="en-US" sz="1200" b="0" i="1" dirty="0">
                <a:solidFill>
                  <a:schemeClr val="dk1"/>
                </a:solidFill>
                <a:latin typeface="Arial"/>
                <a:ea typeface="Arial"/>
                <a:cs typeface="Arial"/>
                <a:sym typeface="Arial"/>
              </a:rPr>
              <a:t> </a:t>
            </a:r>
            <a:endParaRPr sz="1200" b="0" i="1" dirty="0">
              <a:solidFill>
                <a:schemeClr val="dk1"/>
              </a:solidFill>
              <a:latin typeface="Arial"/>
              <a:ea typeface="Arial"/>
              <a:cs typeface="Arial"/>
              <a:sym typeface="Arial"/>
            </a:endParaRPr>
          </a:p>
        </p:txBody>
      </p:sp>
      <p:sp>
        <p:nvSpPr>
          <p:cNvPr id="452" name="Google Shape;452;g3a209526da8_4_151"/>
          <p:cNvSpPr txBox="1">
            <a:spLocks noGrp="1"/>
          </p:cNvSpPr>
          <p:nvPr>
            <p:ph type="ctrTitle"/>
          </p:nvPr>
        </p:nvSpPr>
        <p:spPr>
          <a:xfrm>
            <a:off x="332985" y="2154330"/>
            <a:ext cx="11241600" cy="1828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accent2"/>
              </a:buClr>
              <a:buSzPts val="3500"/>
              <a:buFont typeface="Century Gothic"/>
              <a:buNone/>
            </a:pPr>
            <a:r>
              <a:rPr lang="en-US" sz="5600" dirty="0">
                <a:solidFill>
                  <a:schemeClr val="accent2"/>
                </a:solidFill>
                <a:latin typeface="Century Gothic"/>
                <a:ea typeface="Century Gothic"/>
                <a:cs typeface="Century Gothic"/>
                <a:sym typeface="Century Gothic"/>
              </a:rPr>
              <a:t>Welcome &amp;</a:t>
            </a:r>
            <a:endParaRPr sz="5600" dirty="0">
              <a:solidFill>
                <a:schemeClr val="accent2"/>
              </a:solidFill>
              <a:latin typeface="Century Gothic"/>
              <a:ea typeface="Century Gothic"/>
              <a:cs typeface="Century Gothic"/>
              <a:sym typeface="Century Gothic"/>
            </a:endParaRPr>
          </a:p>
          <a:p>
            <a:pPr marL="0" lvl="0" indent="0" algn="ctr" rtl="0">
              <a:lnSpc>
                <a:spcPct val="100000"/>
              </a:lnSpc>
              <a:spcBef>
                <a:spcPts val="0"/>
              </a:spcBef>
              <a:spcAft>
                <a:spcPts val="0"/>
              </a:spcAft>
              <a:buClr>
                <a:schemeClr val="accent2"/>
              </a:buClr>
              <a:buSzPts val="3500"/>
              <a:buFont typeface="Century Gothic"/>
              <a:buNone/>
            </a:pPr>
            <a:r>
              <a:rPr lang="en-US" sz="5600" dirty="0">
                <a:solidFill>
                  <a:schemeClr val="accent2"/>
                </a:solidFill>
                <a:latin typeface="Century Gothic"/>
                <a:ea typeface="Century Gothic"/>
                <a:cs typeface="Century Gothic"/>
                <a:sym typeface="Century Gothic"/>
              </a:rPr>
              <a:t>Introduction</a:t>
            </a:r>
            <a:endParaRPr sz="5600" dirty="0">
              <a:solidFill>
                <a:schemeClr val="accent2"/>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g3a14d2ba845_0_297"/>
          <p:cNvSpPr txBox="1">
            <a:spLocks noGrp="1"/>
          </p:cNvSpPr>
          <p:nvPr>
            <p:ph type="ctrTitle"/>
          </p:nvPr>
        </p:nvSpPr>
        <p:spPr>
          <a:xfrm>
            <a:off x="0" y="0"/>
            <a:ext cx="7752600" cy="1828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accent2"/>
              </a:buClr>
              <a:buSzPts val="3500"/>
              <a:buFont typeface="Century Gothic"/>
              <a:buNone/>
            </a:pPr>
            <a:r>
              <a:rPr lang="en-US" sz="3500" dirty="0">
                <a:solidFill>
                  <a:schemeClr val="accent2"/>
                </a:solidFill>
                <a:latin typeface="Century Gothic"/>
                <a:ea typeface="Century Gothic"/>
                <a:cs typeface="Century Gothic"/>
                <a:sym typeface="Century Gothic"/>
              </a:rPr>
              <a:t>2025 Churchwide Memorial: Indian Boarding School Remembrance</a:t>
            </a:r>
            <a:endParaRPr dirty="0"/>
          </a:p>
        </p:txBody>
      </p:sp>
      <p:sp>
        <p:nvSpPr>
          <p:cNvPr id="590" name="Google Shape;590;g3a14d2ba845_0_297"/>
          <p:cNvSpPr txBox="1"/>
          <p:nvPr/>
        </p:nvSpPr>
        <p:spPr>
          <a:xfrm>
            <a:off x="228600" y="1533631"/>
            <a:ext cx="6400800" cy="5078273"/>
          </a:xfrm>
          <a:prstGeom prst="rect">
            <a:avLst/>
          </a:prstGeom>
          <a:noFill/>
          <a:ln>
            <a:noFill/>
          </a:ln>
        </p:spPr>
        <p:txBody>
          <a:bodyPr spcFirstLastPara="1" wrap="square" lIns="91425" tIns="45700" rIns="91425" bIns="45700" anchor="t" anchorCtr="0">
            <a:spAutoFit/>
          </a:bodyPr>
          <a:lstStyle/>
          <a:p>
            <a:pPr marL="457200" marR="0" lvl="0" indent="-400050" algn="l" rtl="0">
              <a:lnSpc>
                <a:spcPct val="150000"/>
              </a:lnSpc>
              <a:spcBef>
                <a:spcPts val="0"/>
              </a:spcBef>
              <a:spcAft>
                <a:spcPts val="0"/>
              </a:spcAft>
              <a:buClr>
                <a:schemeClr val="dk1"/>
              </a:buClr>
              <a:buSzPts val="2700"/>
              <a:buFont typeface="Arial"/>
              <a:buChar char="•"/>
            </a:pPr>
            <a:r>
              <a:rPr lang="en-US" sz="2700" b="1" i="0" u="none" strike="noStrike" cap="none" dirty="0">
                <a:solidFill>
                  <a:schemeClr val="dk1"/>
                </a:solidFill>
                <a:latin typeface="Century Gothic"/>
                <a:ea typeface="Century Gothic"/>
                <a:cs typeface="Century Gothic"/>
                <a:sym typeface="Century Gothic"/>
              </a:rPr>
              <a:t>22 synods passed memorials.</a:t>
            </a:r>
            <a:endParaRPr sz="2700" b="1" i="0" u="none" strike="noStrike" cap="none" dirty="0">
              <a:solidFill>
                <a:schemeClr val="dk1"/>
              </a:solidFill>
              <a:latin typeface="Century Gothic"/>
              <a:ea typeface="Century Gothic"/>
              <a:cs typeface="Century Gothic"/>
              <a:sym typeface="Century Gothic"/>
            </a:endParaRPr>
          </a:p>
          <a:p>
            <a:pPr marL="457200" marR="0" lvl="0" indent="-400050" algn="l" rtl="0">
              <a:lnSpc>
                <a:spcPct val="150000"/>
              </a:lnSpc>
              <a:spcBef>
                <a:spcPts val="0"/>
              </a:spcBef>
              <a:spcAft>
                <a:spcPts val="0"/>
              </a:spcAft>
              <a:buClr>
                <a:schemeClr val="dk1"/>
              </a:buClr>
              <a:buSzPts val="2700"/>
              <a:buFont typeface="Arial"/>
              <a:buChar char="•"/>
            </a:pPr>
            <a:r>
              <a:rPr lang="en-US" sz="2700" b="1" i="0" u="none" strike="noStrike" cap="none" dirty="0">
                <a:solidFill>
                  <a:schemeClr val="dk1"/>
                </a:solidFill>
                <a:latin typeface="Century Gothic"/>
                <a:ea typeface="Century Gothic"/>
                <a:cs typeface="Century Gothic"/>
                <a:sym typeface="Century Gothic"/>
              </a:rPr>
              <a:t>Church shall observe National Day of Remembrance (Sept</a:t>
            </a:r>
            <a:r>
              <a:rPr lang="en-US" sz="2700" b="1" dirty="0">
                <a:solidFill>
                  <a:schemeClr val="dk1"/>
                </a:solidFill>
                <a:latin typeface="Century Gothic"/>
                <a:ea typeface="Century Gothic"/>
                <a:cs typeface="Century Gothic"/>
                <a:sym typeface="Century Gothic"/>
              </a:rPr>
              <a:t>ember 30)</a:t>
            </a:r>
            <a:endParaRPr lang="en-US" sz="2700" b="1" i="0" u="none" strike="noStrike" cap="none" dirty="0">
              <a:solidFill>
                <a:schemeClr val="dk1"/>
              </a:solidFill>
              <a:latin typeface="Century Gothic"/>
              <a:ea typeface="Century Gothic"/>
              <a:cs typeface="Century Gothic"/>
              <a:sym typeface="Century Gothic"/>
            </a:endParaRPr>
          </a:p>
          <a:p>
            <a:pPr marL="457200" marR="0" lvl="0" indent="-400050" algn="l" rtl="0">
              <a:lnSpc>
                <a:spcPct val="150000"/>
              </a:lnSpc>
              <a:spcBef>
                <a:spcPts val="0"/>
              </a:spcBef>
              <a:spcAft>
                <a:spcPts val="0"/>
              </a:spcAft>
              <a:buClr>
                <a:schemeClr val="dk1"/>
              </a:buClr>
              <a:buSzPts val="2700"/>
              <a:buFont typeface="Arial"/>
              <a:buChar char="•"/>
            </a:pPr>
            <a:r>
              <a:rPr lang="en-US" sz="2700" b="1" i="0" u="none" strike="noStrike" cap="none" dirty="0">
                <a:solidFill>
                  <a:schemeClr val="dk1"/>
                </a:solidFill>
                <a:latin typeface="Century Gothic"/>
                <a:ea typeface="Century Gothic"/>
                <a:cs typeface="Century Gothic"/>
                <a:sym typeface="Century Gothic"/>
              </a:rPr>
              <a:t>Programs &amp; materials will be created for children and adults.</a:t>
            </a:r>
          </a:p>
          <a:p>
            <a:pPr marL="457200" marR="0" lvl="0" indent="-400050" algn="l" rtl="0">
              <a:lnSpc>
                <a:spcPct val="150000"/>
              </a:lnSpc>
              <a:spcBef>
                <a:spcPts val="0"/>
              </a:spcBef>
              <a:spcAft>
                <a:spcPts val="0"/>
              </a:spcAft>
              <a:buClr>
                <a:schemeClr val="dk1"/>
              </a:buClr>
              <a:buSzPts val="2700"/>
              <a:buFont typeface="Century Gothic"/>
              <a:buChar char="•"/>
            </a:pPr>
            <a:r>
              <a:rPr lang="en-US" sz="2700" b="1" i="0" u="none" strike="noStrike" cap="none" dirty="0">
                <a:solidFill>
                  <a:schemeClr val="dk1"/>
                </a:solidFill>
                <a:latin typeface="Century Gothic"/>
                <a:ea typeface="Century Gothic"/>
                <a:cs typeface="Century Gothic"/>
                <a:sym typeface="Century Gothic"/>
              </a:rPr>
              <a:t>Support and funding for work on locating all records (we expect to find more Lutheran schools).</a:t>
            </a:r>
            <a:endParaRPr sz="1400" b="0" i="0" u="none" strike="noStrike" cap="none" dirty="0">
              <a:solidFill>
                <a:srgbClr val="000000"/>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6538371F-5D4B-3A0F-A648-A3D0E105E79D}"/>
              </a:ext>
            </a:extLst>
          </p:cNvPr>
          <p:cNvSpPr>
            <a:spLocks noGrp="1"/>
          </p:cNvSpPr>
          <p:nvPr>
            <p:ph type="pic" idx="2"/>
          </p:nvPr>
        </p:nvSpPr>
        <p:spPr>
          <a:xfrm>
            <a:off x="7752599" y="0"/>
            <a:ext cx="4439465" cy="6858000"/>
          </a:xfrm>
        </p:spPr>
        <p:txBody>
          <a:bodyPr/>
          <a:lstStyle/>
          <a:p>
            <a:endParaRPr lang="en-US"/>
          </a:p>
        </p:txBody>
      </p:sp>
      <p:pic>
        <p:nvPicPr>
          <p:cNvPr id="5" name="Picture 4">
            <a:extLst>
              <a:ext uri="{FF2B5EF4-FFF2-40B4-BE49-F238E27FC236}">
                <a16:creationId xmlns:a16="http://schemas.microsoft.com/office/drawing/2014/main" id="{0B36C213-3D1C-6646-096F-0D8A84F252F2}"/>
              </a:ext>
            </a:extLst>
          </p:cNvPr>
          <p:cNvPicPr>
            <a:picLocks noChangeAspect="1"/>
          </p:cNvPicPr>
          <p:nvPr/>
        </p:nvPicPr>
        <p:blipFill>
          <a:blip r:embed="rId3"/>
          <a:stretch>
            <a:fillRect/>
          </a:stretch>
        </p:blipFill>
        <p:spPr>
          <a:xfrm>
            <a:off x="7714662" y="1287316"/>
            <a:ext cx="4477338" cy="451713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pic>
        <p:nvPicPr>
          <p:cNvPr id="597" name="Google Shape;597;g3a209526da8_5_1"/>
          <p:cNvPicPr preferRelativeResize="0">
            <a:picLocks noGrp="1"/>
          </p:cNvPicPr>
          <p:nvPr>
            <p:ph type="pic" idx="2"/>
          </p:nvPr>
        </p:nvPicPr>
        <p:blipFill rotWithShape="1">
          <a:blip r:embed="rId3">
            <a:alphaModFix amt="50000"/>
          </a:blip>
          <a:srcRect t="4089" b="24415"/>
          <a:stretch/>
        </p:blipFill>
        <p:spPr>
          <a:xfrm>
            <a:off x="2663253" y="40129"/>
            <a:ext cx="6865494" cy="6777743"/>
          </a:xfrm>
          <a:prstGeom prst="rect">
            <a:avLst/>
          </a:prstGeom>
          <a:noFill/>
          <a:ln>
            <a:noFill/>
          </a:ln>
        </p:spPr>
      </p:pic>
      <p:sp>
        <p:nvSpPr>
          <p:cNvPr id="598" name="Google Shape;598;g3a209526da8_5_1"/>
          <p:cNvSpPr txBox="1">
            <a:spLocks noGrp="1"/>
          </p:cNvSpPr>
          <p:nvPr>
            <p:ph type="ctrTitle"/>
          </p:nvPr>
        </p:nvSpPr>
        <p:spPr>
          <a:xfrm>
            <a:off x="2669952" y="0"/>
            <a:ext cx="6865500" cy="6817871"/>
          </a:xfrm>
          <a:prstGeom prst="rect">
            <a:avLst/>
          </a:prstGeom>
          <a:solidFill>
            <a:schemeClr val="lt1">
              <a:alpha val="74117"/>
            </a:schemeClr>
          </a:solidFill>
          <a:ln>
            <a:noFill/>
          </a:ln>
        </p:spPr>
        <p:txBody>
          <a:bodyPr spcFirstLastPara="1" wrap="square" lIns="91425" tIns="45700" rIns="91425" bIns="45700" anchor="t" anchorCtr="0">
            <a:noAutofit/>
          </a:bodyPr>
          <a:lstStyle/>
          <a:p>
            <a:pPr marL="0" lvl="0" indent="0" algn="ctr" rtl="0">
              <a:lnSpc>
                <a:spcPct val="300000"/>
              </a:lnSpc>
              <a:spcBef>
                <a:spcPts val="0"/>
              </a:spcBef>
              <a:spcAft>
                <a:spcPts val="0"/>
              </a:spcAft>
              <a:buClr>
                <a:schemeClr val="accent2"/>
              </a:buClr>
              <a:buSzPts val="4200"/>
              <a:buFont typeface="Century Gothic"/>
              <a:buNone/>
            </a:pPr>
            <a:r>
              <a:rPr lang="en-US" sz="7200" dirty="0">
                <a:solidFill>
                  <a:schemeClr val="accent2"/>
                </a:solidFill>
                <a:latin typeface="Century Gothic"/>
                <a:ea typeface="Century Gothic"/>
                <a:cs typeface="Century Gothic"/>
                <a:sym typeface="Century Gothic"/>
              </a:rPr>
              <a:t>REFLECTION</a:t>
            </a:r>
            <a:endParaRPr sz="7200" dirty="0">
              <a:solidFill>
                <a:schemeClr val="accent2"/>
              </a:solidFill>
              <a:latin typeface="Century Gothic"/>
              <a:ea typeface="Century Gothic"/>
              <a:cs typeface="Century Gothic"/>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5" name="Google Shape;605;p17"/>
          <p:cNvSpPr txBox="1">
            <a:spLocks noGrp="1"/>
          </p:cNvSpPr>
          <p:nvPr>
            <p:ph type="ctrTitle"/>
          </p:nvPr>
        </p:nvSpPr>
        <p:spPr>
          <a:xfrm>
            <a:off x="0" y="125"/>
            <a:ext cx="12192000" cy="6857875"/>
          </a:xfrm>
          <a:prstGeom prst="rect">
            <a:avLst/>
          </a:prstGeom>
          <a:solidFill>
            <a:schemeClr val="accent3">
              <a:lumMod val="20000"/>
              <a:lumOff val="80000"/>
              <a:alpha val="74117"/>
            </a:schemeClr>
          </a:solidFill>
          <a:ln>
            <a:noFill/>
          </a:ln>
        </p:spPr>
        <p:txBody>
          <a:bodyPr spcFirstLastPara="1" wrap="square" lIns="91425" tIns="45700" rIns="91425" bIns="45700" anchor="ctr" anchorCtr="0">
            <a:noAutofit/>
          </a:bodyPr>
          <a:lstStyle/>
          <a:p>
            <a:pPr marL="0" lvl="0" indent="0" algn="ctr" rtl="0">
              <a:lnSpc>
                <a:spcPct val="125000"/>
              </a:lnSpc>
              <a:spcBef>
                <a:spcPts val="0"/>
              </a:spcBef>
              <a:spcAft>
                <a:spcPts val="0"/>
              </a:spcAft>
              <a:buClr>
                <a:schemeClr val="accent2"/>
              </a:buClr>
              <a:buSzPts val="3600"/>
              <a:buFont typeface="Century Gothic"/>
              <a:buNone/>
            </a:pPr>
            <a:endParaRPr sz="4700" dirty="0">
              <a:solidFill>
                <a:schemeClr val="accent2"/>
              </a:solidFill>
              <a:latin typeface="Century Gothic" panose="020B0502020202020204" pitchFamily="34" charset="0"/>
              <a:ea typeface="Century Gothic"/>
              <a:cs typeface="Century Gothic"/>
              <a:sym typeface="Century Gothic"/>
            </a:endParaRPr>
          </a:p>
          <a:p>
            <a:pPr marL="0" lvl="0" indent="0" algn="ctr" rtl="0">
              <a:lnSpc>
                <a:spcPct val="125000"/>
              </a:lnSpc>
              <a:spcBef>
                <a:spcPts val="0"/>
              </a:spcBef>
              <a:spcAft>
                <a:spcPts val="0"/>
              </a:spcAft>
              <a:buClr>
                <a:schemeClr val="accent2"/>
              </a:buClr>
              <a:buSzPts val="3600"/>
              <a:buFont typeface="Century Gothic"/>
              <a:buNone/>
            </a:pPr>
            <a:r>
              <a:rPr lang="en-US" sz="4700" dirty="0">
                <a:solidFill>
                  <a:schemeClr val="accent2"/>
                </a:solidFill>
                <a:latin typeface="Century Gothic" panose="020B0502020202020204" pitchFamily="34" charset="0"/>
                <a:ea typeface="Century Gothic"/>
                <a:cs typeface="Century Gothic"/>
                <a:sym typeface="Century Gothic"/>
              </a:rPr>
              <a:t>GUIDING QUESTIONS</a:t>
            </a:r>
            <a:endParaRPr sz="4700" dirty="0">
              <a:solidFill>
                <a:schemeClr val="accent2"/>
              </a:solidFill>
              <a:latin typeface="Century Gothic" panose="020B0502020202020204" pitchFamily="34" charset="0"/>
              <a:ea typeface="Century Gothic"/>
              <a:cs typeface="Century Gothic"/>
              <a:sym typeface="Century Gothic"/>
            </a:endParaRPr>
          </a:p>
          <a:p>
            <a:pPr marL="0" lvl="0" indent="0" algn="ctr" rtl="0">
              <a:lnSpc>
                <a:spcPct val="125000"/>
              </a:lnSpc>
              <a:spcBef>
                <a:spcPts val="0"/>
              </a:spcBef>
              <a:spcAft>
                <a:spcPts val="0"/>
              </a:spcAft>
              <a:buClr>
                <a:schemeClr val="accent2"/>
              </a:buClr>
              <a:buSzPts val="3600"/>
              <a:buFont typeface="Century Gothic"/>
              <a:buNone/>
            </a:pPr>
            <a:endParaRPr sz="1400" dirty="0">
              <a:solidFill>
                <a:schemeClr val="accent2"/>
              </a:solidFill>
              <a:latin typeface="Century Gothic" panose="020B0502020202020204" pitchFamily="34" charset="0"/>
              <a:ea typeface="Century Gothic"/>
              <a:cs typeface="Century Gothic"/>
              <a:sym typeface="Century Gothic"/>
            </a:endParaRPr>
          </a:p>
          <a:p>
            <a:pPr marL="457200" lvl="0" indent="-457200" algn="l" rtl="0">
              <a:lnSpc>
                <a:spcPct val="150000"/>
              </a:lnSpc>
              <a:spcBef>
                <a:spcPts val="0"/>
              </a:spcBef>
              <a:spcAft>
                <a:spcPts val="0"/>
              </a:spcAft>
              <a:buClr>
                <a:schemeClr val="dk1"/>
              </a:buClr>
              <a:buSzPts val="3600"/>
              <a:buFont typeface="Arial"/>
              <a:buChar char="•"/>
            </a:pPr>
            <a:r>
              <a:rPr lang="en-US" sz="3200" dirty="0">
                <a:solidFill>
                  <a:schemeClr val="dk1"/>
                </a:solidFill>
                <a:latin typeface="Century Gothic" panose="020B0502020202020204" pitchFamily="34" charset="0"/>
                <a:ea typeface="Century Gothic"/>
                <a:cs typeface="Century Gothic"/>
                <a:sym typeface="Century Gothic"/>
              </a:rPr>
              <a:t>How did the truths you heard today make you feel?</a:t>
            </a:r>
            <a:endParaRPr sz="3200" b="0" dirty="0">
              <a:solidFill>
                <a:srgbClr val="000000"/>
              </a:solidFill>
              <a:latin typeface="Century Gothic" panose="020B0502020202020204" pitchFamily="34" charset="0"/>
              <a:ea typeface="Arial"/>
              <a:cs typeface="Arial"/>
              <a:sym typeface="Arial"/>
            </a:endParaRPr>
          </a:p>
          <a:p>
            <a:pPr marL="457200" lvl="0" indent="-457200" algn="l" rtl="0">
              <a:lnSpc>
                <a:spcPct val="150000"/>
              </a:lnSpc>
              <a:spcBef>
                <a:spcPts val="800"/>
              </a:spcBef>
              <a:spcAft>
                <a:spcPts val="0"/>
              </a:spcAft>
              <a:buClr>
                <a:schemeClr val="dk1"/>
              </a:buClr>
              <a:buSzPts val="3600"/>
              <a:buFont typeface="Arial"/>
              <a:buChar char="•"/>
            </a:pPr>
            <a:r>
              <a:rPr lang="en-US" sz="3200" dirty="0">
                <a:solidFill>
                  <a:schemeClr val="dk1"/>
                </a:solidFill>
                <a:latin typeface="Century Gothic" panose="020B0502020202020204" pitchFamily="34" charset="0"/>
                <a:ea typeface="Century Gothic"/>
                <a:cs typeface="Century Gothic"/>
                <a:sym typeface="Century Gothic"/>
              </a:rPr>
              <a:t>What was new or surprising to you?</a:t>
            </a:r>
            <a:endParaRPr sz="3200" b="0" dirty="0">
              <a:solidFill>
                <a:srgbClr val="000000"/>
              </a:solidFill>
              <a:latin typeface="Century Gothic" panose="020B0502020202020204" pitchFamily="34" charset="0"/>
              <a:ea typeface="Arial"/>
              <a:cs typeface="Arial"/>
              <a:sym typeface="Arial"/>
            </a:endParaRPr>
          </a:p>
          <a:p>
            <a:pPr marL="457200" lvl="0" indent="-457200" algn="l" rtl="0">
              <a:lnSpc>
                <a:spcPct val="150000"/>
              </a:lnSpc>
              <a:spcBef>
                <a:spcPts val="800"/>
              </a:spcBef>
              <a:spcAft>
                <a:spcPts val="0"/>
              </a:spcAft>
              <a:buClr>
                <a:schemeClr val="dk1"/>
              </a:buClr>
              <a:buSzPts val="3600"/>
              <a:buFont typeface="Arial"/>
              <a:buChar char="•"/>
            </a:pPr>
            <a:r>
              <a:rPr lang="en-US" sz="3200" dirty="0">
                <a:solidFill>
                  <a:schemeClr val="dk1"/>
                </a:solidFill>
                <a:latin typeface="Century Gothic" panose="020B0502020202020204" pitchFamily="34" charset="0"/>
                <a:ea typeface="Century Gothic"/>
                <a:cs typeface="Century Gothic"/>
                <a:sym typeface="Century Gothic"/>
              </a:rPr>
              <a:t>Why is it so hard for people to know and believe this information?</a:t>
            </a:r>
            <a:endParaRPr sz="3200" dirty="0">
              <a:solidFill>
                <a:schemeClr val="dk1"/>
              </a:solidFill>
              <a:latin typeface="Century Gothic" panose="020B0502020202020204" pitchFamily="34" charset="0"/>
              <a:ea typeface="Century Gothic"/>
              <a:cs typeface="Century Gothic"/>
              <a:sym typeface="Century Gothic"/>
            </a:endParaRPr>
          </a:p>
          <a:p>
            <a:pPr marL="457200" lvl="0" indent="-457200" algn="l" rtl="0">
              <a:lnSpc>
                <a:spcPct val="150000"/>
              </a:lnSpc>
              <a:spcBef>
                <a:spcPts val="800"/>
              </a:spcBef>
              <a:spcAft>
                <a:spcPts val="0"/>
              </a:spcAft>
              <a:buClr>
                <a:schemeClr val="dk1"/>
              </a:buClr>
              <a:buSzPts val="3600"/>
              <a:buFont typeface="Century Gothic"/>
              <a:buChar char="•"/>
            </a:pPr>
            <a:r>
              <a:rPr lang="en-US" sz="3200" dirty="0">
                <a:solidFill>
                  <a:schemeClr val="dk1"/>
                </a:solidFill>
                <a:latin typeface="Century Gothic" panose="020B0502020202020204" pitchFamily="34" charset="0"/>
                <a:ea typeface="Century Gothic"/>
                <a:cs typeface="Century Gothic"/>
                <a:sym typeface="Century Gothic"/>
              </a:rPr>
              <a:t>What are you pondering? What are you compelled to talk about with others?</a:t>
            </a:r>
            <a:endParaRPr sz="3200" dirty="0">
              <a:solidFill>
                <a:schemeClr val="dk1"/>
              </a:solidFill>
              <a:latin typeface="Century Gothic" panose="020B0502020202020204" pitchFamily="34" charset="0"/>
              <a:ea typeface="Century Gothic"/>
              <a:cs typeface="Century Gothic"/>
              <a:sym typeface="Century Gothic"/>
            </a:endParaRPr>
          </a:p>
          <a:p>
            <a:pPr marL="0" lvl="0" indent="0" algn="ctr" rtl="0">
              <a:lnSpc>
                <a:spcPct val="100000"/>
              </a:lnSpc>
              <a:spcBef>
                <a:spcPts val="0"/>
              </a:spcBef>
              <a:spcAft>
                <a:spcPts val="0"/>
              </a:spcAft>
              <a:buClr>
                <a:schemeClr val="accent2"/>
              </a:buClr>
              <a:buSzPts val="4000"/>
              <a:buFont typeface="Century Gothic"/>
              <a:buNone/>
            </a:pPr>
            <a:endParaRPr sz="4000" dirty="0">
              <a:solidFill>
                <a:schemeClr val="accent2"/>
              </a:solidFill>
              <a:latin typeface="Century Gothic" panose="020B0502020202020204" pitchFamily="34" charset="0"/>
              <a:ea typeface="Century Gothic"/>
              <a:cs typeface="Century Gothic"/>
              <a:sym typeface="Century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3">
          <a:extLst>
            <a:ext uri="{FF2B5EF4-FFF2-40B4-BE49-F238E27FC236}">
              <a16:creationId xmlns:a16="http://schemas.microsoft.com/office/drawing/2014/main" id="{6E044833-D93C-78FF-4E34-4B71DAB26A2D}"/>
            </a:ext>
          </a:extLst>
        </p:cNvPr>
        <p:cNvGrpSpPr/>
        <p:nvPr/>
      </p:nvGrpSpPr>
      <p:grpSpPr>
        <a:xfrm>
          <a:off x="0" y="0"/>
          <a:ext cx="0" cy="0"/>
          <a:chOff x="0" y="0"/>
          <a:chExt cx="0" cy="0"/>
        </a:xfrm>
      </p:grpSpPr>
      <p:sp>
        <p:nvSpPr>
          <p:cNvPr id="605" name="Google Shape;605;p17">
            <a:extLst>
              <a:ext uri="{FF2B5EF4-FFF2-40B4-BE49-F238E27FC236}">
                <a16:creationId xmlns:a16="http://schemas.microsoft.com/office/drawing/2014/main" id="{8315D188-780C-455D-46EE-29EC91A9E48F}"/>
              </a:ext>
            </a:extLst>
          </p:cNvPr>
          <p:cNvSpPr txBox="1">
            <a:spLocks noGrp="1"/>
          </p:cNvSpPr>
          <p:nvPr>
            <p:ph type="ctrTitle"/>
          </p:nvPr>
        </p:nvSpPr>
        <p:spPr>
          <a:xfrm>
            <a:off x="265176" y="-1"/>
            <a:ext cx="11825224" cy="5043056"/>
          </a:xfrm>
          <a:prstGeom prst="rect">
            <a:avLst/>
          </a:prstGeom>
          <a:solidFill>
            <a:schemeClr val="lt1">
              <a:alpha val="74117"/>
            </a:schemeClr>
          </a:solidFill>
          <a:ln>
            <a:noFill/>
          </a:ln>
        </p:spPr>
        <p:txBody>
          <a:bodyPr spcFirstLastPara="1" wrap="square" lIns="91425" tIns="45700" rIns="91425" bIns="45700" anchor="ctr" anchorCtr="0">
            <a:noAutofit/>
          </a:bodyPr>
          <a:lstStyle/>
          <a:p>
            <a:pPr marL="0" lvl="0" indent="0" algn="ctr" rtl="0">
              <a:lnSpc>
                <a:spcPct val="125000"/>
              </a:lnSpc>
              <a:spcBef>
                <a:spcPts val="0"/>
              </a:spcBef>
              <a:spcAft>
                <a:spcPts val="0"/>
              </a:spcAft>
              <a:buClr>
                <a:schemeClr val="accent2"/>
              </a:buClr>
              <a:buSzPts val="3600"/>
              <a:buFont typeface="Century Gothic"/>
              <a:buNone/>
            </a:pPr>
            <a:endParaRPr sz="4700" dirty="0">
              <a:solidFill>
                <a:schemeClr val="accent2"/>
              </a:solidFill>
              <a:latin typeface="Century Gothic" panose="020B0502020202020204" pitchFamily="34" charset="0"/>
              <a:ea typeface="Century Gothic"/>
              <a:cs typeface="Century Gothic"/>
              <a:sym typeface="Century Gothic"/>
            </a:endParaRPr>
          </a:p>
          <a:p>
            <a:pPr lvl="0" algn="ctr">
              <a:lnSpc>
                <a:spcPct val="125000"/>
              </a:lnSpc>
              <a:buClr>
                <a:schemeClr val="accent2"/>
              </a:buClr>
              <a:buSzPts val="3600"/>
            </a:pPr>
            <a:r>
              <a:rPr lang="en-US" sz="4700" dirty="0">
                <a:solidFill>
                  <a:schemeClr val="accent2"/>
                </a:solidFill>
                <a:ea typeface="Century Gothic"/>
                <a:cs typeface="Century Gothic"/>
                <a:sym typeface="Century Gothic"/>
              </a:rPr>
              <a:t>Invitation to Further Involvement</a:t>
            </a:r>
            <a:br>
              <a:rPr lang="en-US" sz="4700" dirty="0">
                <a:solidFill>
                  <a:schemeClr val="accent2"/>
                </a:solidFill>
                <a:ea typeface="Century Gothic"/>
                <a:cs typeface="Century Gothic"/>
                <a:sym typeface="Century Gothic"/>
              </a:rPr>
            </a:br>
            <a:endParaRPr sz="1400" dirty="0">
              <a:solidFill>
                <a:schemeClr val="accent2"/>
              </a:solidFill>
              <a:latin typeface="Century Gothic" panose="020B0502020202020204" pitchFamily="34" charset="0"/>
              <a:ea typeface="Century Gothic"/>
              <a:cs typeface="Century Gothic"/>
              <a:sym typeface="Century Gothic"/>
            </a:endParaRPr>
          </a:p>
          <a:p>
            <a:pPr marL="457200" lvl="0" indent="-457200">
              <a:buClr>
                <a:schemeClr val="dk1"/>
              </a:buClr>
              <a:buSzPts val="3600"/>
              <a:buFont typeface="Arial"/>
              <a:buChar char="•"/>
            </a:pPr>
            <a:r>
              <a:rPr lang="en-US" sz="3200" dirty="0">
                <a:solidFill>
                  <a:schemeClr val="dk1"/>
                </a:solidFill>
                <a:sym typeface="Century Gothic"/>
              </a:rPr>
              <a:t>Observe the National Day of Remembrance – </a:t>
            </a:r>
            <a:br>
              <a:rPr lang="en-US" sz="3200" dirty="0">
                <a:solidFill>
                  <a:schemeClr val="dk1"/>
                </a:solidFill>
                <a:sym typeface="Century Gothic"/>
              </a:rPr>
            </a:br>
            <a:r>
              <a:rPr lang="en-US" sz="3200" dirty="0">
                <a:solidFill>
                  <a:schemeClr val="dk1"/>
                </a:solidFill>
                <a:sym typeface="Century Gothic"/>
              </a:rPr>
              <a:t>September 30</a:t>
            </a:r>
            <a:endParaRPr sz="3200" b="0" dirty="0">
              <a:solidFill>
                <a:srgbClr val="000000"/>
              </a:solidFill>
              <a:latin typeface="Century Gothic" panose="020B0502020202020204" pitchFamily="34" charset="0"/>
              <a:ea typeface="Arial"/>
              <a:cs typeface="Arial"/>
              <a:sym typeface="Arial"/>
            </a:endParaRPr>
          </a:p>
          <a:p>
            <a:pPr marL="457200" lvl="0" indent="-457200">
              <a:spcBef>
                <a:spcPts val="800"/>
              </a:spcBef>
              <a:buClr>
                <a:schemeClr val="dk1"/>
              </a:buClr>
              <a:buSzPts val="3600"/>
              <a:buFont typeface="Arial"/>
              <a:buChar char="•"/>
            </a:pPr>
            <a:r>
              <a:rPr lang="en-US" sz="3200" dirty="0">
                <a:solidFill>
                  <a:schemeClr val="dk1"/>
                </a:solidFill>
                <a:sym typeface="Century Gothic"/>
              </a:rPr>
              <a:t>Ongoing education with youth and adults in your congregations</a:t>
            </a:r>
            <a:endParaRPr lang="en-US" sz="3200" dirty="0">
              <a:solidFill>
                <a:schemeClr val="dk1"/>
              </a:solidFill>
              <a:latin typeface="Century Gothic" panose="020B0502020202020204" pitchFamily="34" charset="0"/>
              <a:ea typeface="Century Gothic"/>
              <a:cs typeface="Century Gothic"/>
              <a:sym typeface="Century Gothic"/>
            </a:endParaRPr>
          </a:p>
          <a:p>
            <a:pPr marL="457200" lvl="0" indent="-457200">
              <a:spcBef>
                <a:spcPts val="800"/>
              </a:spcBef>
              <a:buClr>
                <a:schemeClr val="dk1"/>
              </a:buClr>
              <a:buSzPts val="3600"/>
              <a:buFont typeface="Century Gothic"/>
              <a:buChar char="•"/>
            </a:pPr>
            <a:r>
              <a:rPr lang="en-US" sz="3200" dirty="0">
                <a:solidFill>
                  <a:schemeClr val="dk1"/>
                </a:solidFill>
                <a:sym typeface="Century Gothic"/>
              </a:rPr>
              <a:t>Advocate for national Truth &amp; Healing Commission</a:t>
            </a:r>
            <a:br>
              <a:rPr lang="en-US" sz="3200" dirty="0">
                <a:solidFill>
                  <a:schemeClr val="dk1"/>
                </a:solidFill>
                <a:sym typeface="Century Gothic"/>
              </a:rPr>
            </a:br>
            <a:br>
              <a:rPr lang="en-US" sz="3200" dirty="0">
                <a:solidFill>
                  <a:schemeClr val="dk1"/>
                </a:solidFill>
                <a:sym typeface="Century Gothic"/>
              </a:rPr>
            </a:br>
            <a:endParaRPr sz="4000" dirty="0">
              <a:solidFill>
                <a:schemeClr val="accent2"/>
              </a:solidFill>
              <a:latin typeface="Century Gothic" panose="020B0502020202020204" pitchFamily="34" charset="0"/>
              <a:ea typeface="Century Gothic"/>
              <a:cs typeface="Century Gothic"/>
              <a:sym typeface="Century Gothic"/>
            </a:endParaRPr>
          </a:p>
        </p:txBody>
      </p:sp>
      <p:sp>
        <p:nvSpPr>
          <p:cNvPr id="4" name="Google Shape;605;p17">
            <a:extLst>
              <a:ext uri="{FF2B5EF4-FFF2-40B4-BE49-F238E27FC236}">
                <a16:creationId xmlns:a16="http://schemas.microsoft.com/office/drawing/2014/main" id="{15F81375-7BCE-8896-0776-ABD907183B9D}"/>
              </a:ext>
            </a:extLst>
          </p:cNvPr>
          <p:cNvSpPr txBox="1">
            <a:spLocks/>
          </p:cNvSpPr>
          <p:nvPr/>
        </p:nvSpPr>
        <p:spPr>
          <a:xfrm>
            <a:off x="1133394" y="4857445"/>
            <a:ext cx="6320351" cy="1479945"/>
          </a:xfrm>
          <a:prstGeom prst="rect">
            <a:avLst/>
          </a:prstGeom>
          <a:solidFill>
            <a:schemeClr val="lt1">
              <a:alpha val="74117"/>
            </a:schemeClr>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8800"/>
              <a:buFont typeface="Avenir"/>
              <a:buNone/>
              <a:defRPr sz="8800" b="1" i="0" u="none" strike="noStrike" cap="none">
                <a:solidFill>
                  <a:schemeClr val="dk2"/>
                </a:solidFill>
                <a:latin typeface="Century Gothic" panose="020B0502020202020204" pitchFamily="34" charset="0"/>
                <a:ea typeface="Century Gothic" panose="020B0502020202020204" pitchFamily="34" charset="0"/>
                <a:cs typeface="Century Gothic" panose="020B0502020202020204" pitchFamily="34" charset="0"/>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125000"/>
              </a:lnSpc>
              <a:buClr>
                <a:schemeClr val="accent2"/>
              </a:buClr>
              <a:buSzPts val="3600"/>
              <a:buFont typeface="Century Gothic"/>
              <a:buNone/>
            </a:pPr>
            <a:endParaRPr lang="en-US" sz="4700" dirty="0">
              <a:solidFill>
                <a:schemeClr val="accent2"/>
              </a:solidFill>
              <a:ea typeface="Century Gothic"/>
              <a:cs typeface="Century Gothic"/>
              <a:sym typeface="Century Gothic"/>
            </a:endParaRPr>
          </a:p>
          <a:p>
            <a:pPr marL="457200" indent="-457200">
              <a:spcBef>
                <a:spcPts val="800"/>
              </a:spcBef>
              <a:buClr>
                <a:schemeClr val="dk1"/>
              </a:buClr>
              <a:buSzPts val="3600"/>
              <a:buFont typeface="Century Gothic"/>
              <a:buChar char="•"/>
            </a:pPr>
            <a:r>
              <a:rPr lang="en-US" sz="3200" dirty="0">
                <a:solidFill>
                  <a:schemeClr val="dk1"/>
                </a:solidFill>
                <a:sym typeface="Century Gothic"/>
              </a:rPr>
              <a:t>Join the ELCA Truth-Seeking and Truth-Telling Initiative</a:t>
            </a:r>
            <a:br>
              <a:rPr lang="en-US" sz="3200" dirty="0">
                <a:solidFill>
                  <a:schemeClr val="dk1"/>
                </a:solidFill>
                <a:sym typeface="Century Gothic"/>
              </a:rPr>
            </a:br>
            <a:br>
              <a:rPr lang="en-US" sz="3200" dirty="0">
                <a:solidFill>
                  <a:schemeClr val="dk1"/>
                </a:solidFill>
                <a:sym typeface="Century Gothic"/>
              </a:rPr>
            </a:br>
            <a:endParaRPr lang="en-US" sz="4000" dirty="0">
              <a:solidFill>
                <a:schemeClr val="accent2"/>
              </a:solidFill>
              <a:ea typeface="Century Gothic"/>
              <a:cs typeface="Century Gothic"/>
              <a:sym typeface="Century Gothic"/>
            </a:endParaRPr>
          </a:p>
        </p:txBody>
      </p:sp>
      <p:pic>
        <p:nvPicPr>
          <p:cNvPr id="6" name="Picture 5" descr="The image displays a QR code.&#10;&#10;AI-generated content may be incorrect.">
            <a:extLst>
              <a:ext uri="{FF2B5EF4-FFF2-40B4-BE49-F238E27FC236}">
                <a16:creationId xmlns:a16="http://schemas.microsoft.com/office/drawing/2014/main" id="{949D9E2E-5161-4E2F-DAD9-FAA2990D9D75}"/>
              </a:ext>
            </a:extLst>
          </p:cNvPr>
          <p:cNvPicPr>
            <a:picLocks noChangeAspect="1"/>
          </p:cNvPicPr>
          <p:nvPr/>
        </p:nvPicPr>
        <p:blipFill>
          <a:blip r:embed="rId3"/>
          <a:stretch>
            <a:fillRect/>
          </a:stretch>
        </p:blipFill>
        <p:spPr>
          <a:xfrm>
            <a:off x="7626094" y="4486746"/>
            <a:ext cx="1711869" cy="1997181"/>
          </a:xfrm>
          <a:prstGeom prst="rect">
            <a:avLst/>
          </a:prstGeom>
        </p:spPr>
      </p:pic>
    </p:spTree>
    <p:extLst>
      <p:ext uri="{BB962C8B-B14F-4D97-AF65-F5344CB8AC3E}">
        <p14:creationId xmlns:p14="http://schemas.microsoft.com/office/powerpoint/2010/main" val="1396407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7"/>
        <p:cNvGrpSpPr/>
        <p:nvPr/>
      </p:nvGrpSpPr>
      <p:grpSpPr>
        <a:xfrm>
          <a:off x="0" y="0"/>
          <a:ext cx="0" cy="0"/>
          <a:chOff x="0" y="0"/>
          <a:chExt cx="0" cy="0"/>
        </a:xfrm>
      </p:grpSpPr>
      <p:sp>
        <p:nvSpPr>
          <p:cNvPr id="619" name="Google Shape;619;g3a228cdd7ac_0_7"/>
          <p:cNvSpPr txBox="1">
            <a:spLocks noGrp="1"/>
          </p:cNvSpPr>
          <p:nvPr>
            <p:ph type="title"/>
          </p:nvPr>
        </p:nvSpPr>
        <p:spPr>
          <a:xfrm>
            <a:off x="422564" y="200884"/>
            <a:ext cx="11208000" cy="1655625"/>
          </a:xfrm>
          <a:prstGeom prst="rect">
            <a:avLst/>
          </a:prstGeom>
          <a:solidFill>
            <a:schemeClr val="lt1">
              <a:alpha val="74117"/>
            </a:schemeClr>
          </a:solidFill>
          <a:ln>
            <a:noFill/>
          </a:ln>
        </p:spPr>
        <p:txBody>
          <a:bodyPr spcFirstLastPara="1" wrap="square" lIns="91425" tIns="45700" rIns="91425" bIns="45700" anchor="t" anchorCtr="0">
            <a:noAutofit/>
          </a:bodyPr>
          <a:lstStyle/>
          <a:p>
            <a:pPr marL="0" lvl="0" indent="0" algn="ctr" rtl="0">
              <a:lnSpc>
                <a:spcPct val="200000"/>
              </a:lnSpc>
              <a:spcBef>
                <a:spcPts val="0"/>
              </a:spcBef>
              <a:spcAft>
                <a:spcPts val="0"/>
              </a:spcAft>
              <a:buClr>
                <a:schemeClr val="accent2"/>
              </a:buClr>
              <a:buSzPts val="3600"/>
              <a:buFont typeface="Century Gothic"/>
              <a:buNone/>
            </a:pPr>
            <a:r>
              <a:rPr lang="en-US" sz="4800" b="1" dirty="0">
                <a:solidFill>
                  <a:schemeClr val="accent2"/>
                </a:solidFill>
                <a:latin typeface="Century Gothic" panose="020B0502020202020204" pitchFamily="34" charset="0"/>
                <a:ea typeface="Century Gothic"/>
                <a:cs typeface="Century Gothic"/>
                <a:sym typeface="Century Gothic"/>
              </a:rPr>
              <a:t>Further Reflection</a:t>
            </a:r>
            <a:endParaRPr sz="4800" b="1" dirty="0">
              <a:solidFill>
                <a:schemeClr val="accent2"/>
              </a:solidFill>
              <a:latin typeface="Century Gothic" panose="020B0502020202020204" pitchFamily="34" charset="0"/>
              <a:ea typeface="Century Gothic"/>
              <a:cs typeface="Century Gothic"/>
              <a:sym typeface="Century Gothic"/>
            </a:endParaRPr>
          </a:p>
        </p:txBody>
      </p:sp>
      <p:sp>
        <p:nvSpPr>
          <p:cNvPr id="620" name="Google Shape;620;g3a228cdd7ac_0_7"/>
          <p:cNvSpPr txBox="1">
            <a:spLocks noGrp="1"/>
          </p:cNvSpPr>
          <p:nvPr>
            <p:ph type="body" idx="1"/>
          </p:nvPr>
        </p:nvSpPr>
        <p:spPr>
          <a:xfrm>
            <a:off x="923738" y="1779443"/>
            <a:ext cx="10476244" cy="4351200"/>
          </a:xfrm>
          <a:prstGeom prst="rect">
            <a:avLst/>
          </a:prstGeom>
          <a:noFill/>
          <a:ln>
            <a:noFill/>
          </a:ln>
        </p:spPr>
        <p:txBody>
          <a:bodyPr spcFirstLastPara="1" wrap="square" lIns="91425" tIns="45700" rIns="91425" bIns="45700" anchor="t" anchorCtr="0">
            <a:noAutofit/>
          </a:bodyPr>
          <a:lstStyle/>
          <a:p>
            <a:pPr marL="457200" lvl="0" indent="-457200" algn="l" rtl="0">
              <a:lnSpc>
                <a:spcPct val="150000"/>
              </a:lnSpc>
              <a:spcBef>
                <a:spcPts val="0"/>
              </a:spcBef>
              <a:spcAft>
                <a:spcPts val="0"/>
              </a:spcAft>
              <a:buClr>
                <a:schemeClr val="dk1"/>
              </a:buClr>
              <a:buSzPts val="3600"/>
              <a:buFont typeface="Century Gothic"/>
              <a:buAutoNum type="arabicPeriod"/>
            </a:pPr>
            <a:r>
              <a:rPr lang="en-US" sz="3600" b="1" dirty="0">
                <a:solidFill>
                  <a:schemeClr val="dk1"/>
                </a:solidFill>
                <a:latin typeface="Century Gothic"/>
                <a:ea typeface="Century Gothic"/>
                <a:cs typeface="Century Gothic"/>
                <a:sym typeface="Century Gothic"/>
              </a:rPr>
              <a:t>Where is God calling you in response to the truth that has been shared today?</a:t>
            </a:r>
            <a:endParaRPr sz="3600" b="1" dirty="0">
              <a:solidFill>
                <a:schemeClr val="dk1"/>
              </a:solidFill>
              <a:latin typeface="Century Gothic"/>
              <a:ea typeface="Century Gothic"/>
              <a:cs typeface="Century Gothic"/>
              <a:sym typeface="Century Gothic"/>
            </a:endParaRPr>
          </a:p>
          <a:p>
            <a:pPr marL="457200" lvl="0" indent="-457200" algn="l" rtl="0">
              <a:lnSpc>
                <a:spcPct val="150000"/>
              </a:lnSpc>
              <a:spcBef>
                <a:spcPts val="0"/>
              </a:spcBef>
              <a:spcAft>
                <a:spcPts val="0"/>
              </a:spcAft>
              <a:buClr>
                <a:schemeClr val="dk1"/>
              </a:buClr>
              <a:buSzPts val="3600"/>
              <a:buFont typeface="Century Gothic"/>
              <a:buAutoNum type="arabicPeriod"/>
            </a:pPr>
            <a:r>
              <a:rPr lang="en-US" sz="3600" b="1" dirty="0">
                <a:solidFill>
                  <a:schemeClr val="dk1"/>
                </a:solidFill>
                <a:latin typeface="Century Gothic"/>
                <a:ea typeface="Century Gothic"/>
                <a:cs typeface="Century Gothic"/>
                <a:sym typeface="Century Gothic"/>
              </a:rPr>
              <a:t>How might you and your congregation engage in truth-seeking and truth-telling about Indian boarding schools?</a:t>
            </a:r>
            <a:endParaRPr sz="3600" b="1" dirty="0">
              <a:solidFill>
                <a:schemeClr val="dk1"/>
              </a:solidFill>
              <a:latin typeface="Century Gothic"/>
              <a:ea typeface="Century Gothic"/>
              <a:cs typeface="Century Gothic"/>
              <a:sym typeface="Century Gothic"/>
            </a:endParaRPr>
          </a:p>
        </p:txBody>
      </p:sp>
    </p:spTree>
  </p:cSld>
  <p:clrMapOvr>
    <a:overrideClrMapping bg1="lt1" tx1="dk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pic>
        <p:nvPicPr>
          <p:cNvPr id="626" name="Google Shape;626;g3a228cdd7ac_0_14"/>
          <p:cNvPicPr preferRelativeResize="0">
            <a:picLocks noGrp="1"/>
          </p:cNvPicPr>
          <p:nvPr>
            <p:ph type="pic" idx="2"/>
          </p:nvPr>
        </p:nvPicPr>
        <p:blipFill rotWithShape="1">
          <a:blip r:embed="rId3">
            <a:alphaModFix amt="50000"/>
          </a:blip>
          <a:srcRect t="4089" b="24415"/>
          <a:stretch/>
        </p:blipFill>
        <p:spPr>
          <a:xfrm>
            <a:off x="2663253" y="40129"/>
            <a:ext cx="6865494" cy="6777743"/>
          </a:xfrm>
          <a:prstGeom prst="rect">
            <a:avLst/>
          </a:prstGeom>
          <a:noFill/>
          <a:ln>
            <a:noFill/>
          </a:ln>
        </p:spPr>
      </p:pic>
      <p:sp>
        <p:nvSpPr>
          <p:cNvPr id="627" name="Google Shape;627;g3a228cdd7ac_0_14"/>
          <p:cNvSpPr txBox="1">
            <a:spLocks noGrp="1"/>
          </p:cNvSpPr>
          <p:nvPr>
            <p:ph type="ctrTitle"/>
          </p:nvPr>
        </p:nvSpPr>
        <p:spPr>
          <a:xfrm>
            <a:off x="2663250" y="40125"/>
            <a:ext cx="6865500" cy="6594000"/>
          </a:xfrm>
          <a:prstGeom prst="rect">
            <a:avLst/>
          </a:prstGeom>
          <a:solidFill>
            <a:schemeClr val="lt1">
              <a:alpha val="74117"/>
            </a:schemeClr>
          </a:solid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accent2"/>
              </a:buClr>
              <a:buSzPts val="4200"/>
              <a:buFont typeface="Century Gothic"/>
              <a:buNone/>
            </a:pPr>
            <a:endParaRPr sz="3000" dirty="0">
              <a:solidFill>
                <a:schemeClr val="accent2"/>
              </a:solidFill>
              <a:latin typeface="Century Gothic"/>
              <a:ea typeface="Century Gothic"/>
              <a:cs typeface="Century Gothic"/>
              <a:sym typeface="Century Gothic"/>
            </a:endParaRPr>
          </a:p>
          <a:p>
            <a:pPr marL="0" lvl="0" indent="0" algn="ctr" rtl="0">
              <a:lnSpc>
                <a:spcPct val="100000"/>
              </a:lnSpc>
              <a:spcBef>
                <a:spcPts val="0"/>
              </a:spcBef>
              <a:spcAft>
                <a:spcPts val="0"/>
              </a:spcAft>
              <a:buClr>
                <a:schemeClr val="accent2"/>
              </a:buClr>
              <a:buSzPts val="4200"/>
              <a:buFont typeface="Century Gothic"/>
              <a:buNone/>
            </a:pPr>
            <a:endParaRPr sz="7200" dirty="0">
              <a:solidFill>
                <a:schemeClr val="accent2"/>
              </a:solidFill>
              <a:latin typeface="Century Gothic"/>
              <a:ea typeface="Century Gothic"/>
              <a:cs typeface="Century Gothic"/>
              <a:sym typeface="Century Gothic"/>
            </a:endParaRPr>
          </a:p>
          <a:p>
            <a:pPr marL="0" lvl="0" indent="0" algn="ctr" rtl="0">
              <a:lnSpc>
                <a:spcPct val="100000"/>
              </a:lnSpc>
              <a:spcBef>
                <a:spcPts val="0"/>
              </a:spcBef>
              <a:spcAft>
                <a:spcPts val="0"/>
              </a:spcAft>
              <a:buClr>
                <a:schemeClr val="accent2"/>
              </a:buClr>
              <a:buSzPts val="4200"/>
              <a:buFont typeface="Century Gothic"/>
              <a:buNone/>
            </a:pPr>
            <a:r>
              <a:rPr lang="en-US" sz="7200" dirty="0">
                <a:solidFill>
                  <a:schemeClr val="accent2"/>
                </a:solidFill>
                <a:latin typeface="Century Gothic"/>
                <a:ea typeface="Century Gothic"/>
                <a:cs typeface="Century Gothic"/>
                <a:sym typeface="Century Gothic"/>
              </a:rPr>
              <a:t>Thank You</a:t>
            </a:r>
            <a:br>
              <a:rPr lang="en-US" sz="7200" dirty="0">
                <a:solidFill>
                  <a:schemeClr val="accent2"/>
                </a:solidFill>
                <a:latin typeface="Century Gothic"/>
                <a:ea typeface="Century Gothic"/>
                <a:cs typeface="Century Gothic"/>
                <a:sym typeface="Century Gothic"/>
              </a:rPr>
            </a:br>
            <a:br>
              <a:rPr lang="en-US" sz="7200" dirty="0">
                <a:solidFill>
                  <a:schemeClr val="accent2"/>
                </a:solidFill>
                <a:latin typeface="Century Gothic"/>
                <a:ea typeface="Century Gothic"/>
                <a:cs typeface="Century Gothic"/>
                <a:sym typeface="Century Gothic"/>
              </a:rPr>
            </a:br>
            <a:endParaRPr sz="7200" dirty="0">
              <a:solidFill>
                <a:schemeClr val="accent2"/>
              </a:solidFill>
              <a:latin typeface="Century Gothic"/>
              <a:ea typeface="Century Gothic"/>
              <a:cs typeface="Century Gothic"/>
              <a:sym typeface="Century Gothic"/>
            </a:endParaRPr>
          </a:p>
        </p:txBody>
      </p:sp>
      <p:pic>
        <p:nvPicPr>
          <p:cNvPr id="2" name="Picture 1" descr="The image displays a QR code.&#10;&#10;AI-generated content may be incorrect.">
            <a:extLst>
              <a:ext uri="{FF2B5EF4-FFF2-40B4-BE49-F238E27FC236}">
                <a16:creationId xmlns:a16="http://schemas.microsoft.com/office/drawing/2014/main" id="{AF654389-3BEE-7B39-B196-EAC87CA203E5}"/>
              </a:ext>
            </a:extLst>
          </p:cNvPr>
          <p:cNvPicPr>
            <a:picLocks noChangeAspect="1"/>
          </p:cNvPicPr>
          <p:nvPr/>
        </p:nvPicPr>
        <p:blipFill>
          <a:blip r:embed="rId4"/>
          <a:stretch>
            <a:fillRect/>
          </a:stretch>
        </p:blipFill>
        <p:spPr>
          <a:xfrm>
            <a:off x="9922731" y="3267066"/>
            <a:ext cx="1711869" cy="1997181"/>
          </a:xfrm>
          <a:prstGeom prst="rect">
            <a:avLst/>
          </a:prstGeom>
        </p:spPr>
      </p:pic>
      <p:sp>
        <p:nvSpPr>
          <p:cNvPr id="3" name="TextBox 2">
            <a:extLst>
              <a:ext uri="{FF2B5EF4-FFF2-40B4-BE49-F238E27FC236}">
                <a16:creationId xmlns:a16="http://schemas.microsoft.com/office/drawing/2014/main" id="{507BC231-22C9-F249-B92D-DFE699AC9265}"/>
              </a:ext>
            </a:extLst>
          </p:cNvPr>
          <p:cNvSpPr txBox="1"/>
          <p:nvPr/>
        </p:nvSpPr>
        <p:spPr>
          <a:xfrm>
            <a:off x="6770254" y="5571837"/>
            <a:ext cx="5421746" cy="769441"/>
          </a:xfrm>
          <a:prstGeom prst="rect">
            <a:avLst/>
          </a:prstGeom>
          <a:noFill/>
        </p:spPr>
        <p:txBody>
          <a:bodyPr wrap="square" rtlCol="0">
            <a:spAutoFit/>
          </a:bodyPr>
          <a:lstStyle/>
          <a:p>
            <a:r>
              <a:rPr lang="en-US" sz="2200" b="1" dirty="0"/>
              <a:t>ELCA Truth-Seeking &amp; Truth-Telling </a:t>
            </a:r>
          </a:p>
          <a:p>
            <a:r>
              <a:rPr lang="en-US" sz="2200" b="1" dirty="0"/>
              <a:t>Initiative on Indian Boarding Schools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pic>
        <p:nvPicPr>
          <p:cNvPr id="459" name="Google Shape;459;g3ad33d25ac0_2_0"/>
          <p:cNvPicPr preferRelativeResize="0">
            <a:picLocks noGrp="1"/>
          </p:cNvPicPr>
          <p:nvPr>
            <p:ph type="pic" idx="2"/>
          </p:nvPr>
        </p:nvPicPr>
        <p:blipFill rotWithShape="1">
          <a:blip r:embed="rId3">
            <a:alphaModFix amt="50000"/>
          </a:blip>
          <a:srcRect t="4089" b="24415"/>
          <a:stretch/>
        </p:blipFill>
        <p:spPr>
          <a:xfrm>
            <a:off x="2663253" y="40129"/>
            <a:ext cx="6865494" cy="6777743"/>
          </a:xfrm>
          <a:prstGeom prst="rect">
            <a:avLst/>
          </a:prstGeom>
          <a:noFill/>
          <a:ln>
            <a:noFill/>
          </a:ln>
        </p:spPr>
      </p:pic>
      <p:sp>
        <p:nvSpPr>
          <p:cNvPr id="460" name="Google Shape;460;g3ad33d25ac0_2_0"/>
          <p:cNvSpPr txBox="1">
            <a:spLocks noGrp="1"/>
          </p:cNvSpPr>
          <p:nvPr>
            <p:ph type="ctrTitle"/>
          </p:nvPr>
        </p:nvSpPr>
        <p:spPr>
          <a:xfrm>
            <a:off x="2663252" y="0"/>
            <a:ext cx="6865500" cy="6858000"/>
          </a:xfrm>
          <a:prstGeom prst="rect">
            <a:avLst/>
          </a:prstGeom>
          <a:solidFill>
            <a:schemeClr val="lt1">
              <a:alpha val="74509"/>
            </a:schemeClr>
          </a:solidFill>
          <a:ln>
            <a:noFill/>
          </a:ln>
        </p:spPr>
        <p:txBody>
          <a:bodyPr spcFirstLastPara="1" wrap="square" lIns="91425" tIns="45700" rIns="91425" bIns="45700" anchor="ctr" anchorCtr="0">
            <a:noAutofit/>
          </a:bodyPr>
          <a:lstStyle/>
          <a:p>
            <a:pPr marL="0" lvl="0" indent="0" algn="l" rtl="0">
              <a:lnSpc>
                <a:spcPct val="107916"/>
              </a:lnSpc>
              <a:spcBef>
                <a:spcPts val="0"/>
              </a:spcBef>
              <a:spcAft>
                <a:spcPts val="800"/>
              </a:spcAft>
              <a:buSzPts val="8800"/>
              <a:buNone/>
            </a:pPr>
            <a:r>
              <a:rPr lang="en-US" sz="1200" b="0" i="1">
                <a:solidFill>
                  <a:schemeClr val="dk1"/>
                </a:solidFill>
                <a:latin typeface="Arial"/>
                <a:ea typeface="Arial"/>
                <a:cs typeface="Arial"/>
                <a:sym typeface="Arial"/>
              </a:rPr>
              <a:t> </a:t>
            </a:r>
            <a:endParaRPr sz="1200" b="0" i="1">
              <a:solidFill>
                <a:schemeClr val="dk1"/>
              </a:solidFill>
              <a:latin typeface="Arial"/>
              <a:ea typeface="Arial"/>
              <a:cs typeface="Arial"/>
              <a:sym typeface="Arial"/>
            </a:endParaRPr>
          </a:p>
        </p:txBody>
      </p:sp>
      <p:sp>
        <p:nvSpPr>
          <p:cNvPr id="461" name="Google Shape;461;g3ad33d25ac0_2_0"/>
          <p:cNvSpPr txBox="1">
            <a:spLocks noGrp="1"/>
          </p:cNvSpPr>
          <p:nvPr>
            <p:ph type="ctrTitle"/>
          </p:nvPr>
        </p:nvSpPr>
        <p:spPr>
          <a:xfrm>
            <a:off x="478347" y="190500"/>
            <a:ext cx="11241600" cy="1828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accent2"/>
              </a:buClr>
              <a:buSzPts val="3500"/>
              <a:buFont typeface="Century Gothic"/>
              <a:buNone/>
            </a:pPr>
            <a:r>
              <a:rPr lang="en-US" sz="5600" dirty="0">
                <a:solidFill>
                  <a:schemeClr val="accent2"/>
                </a:solidFill>
                <a:latin typeface="Century Gothic"/>
                <a:ea typeface="Century Gothic"/>
                <a:cs typeface="Century Gothic"/>
                <a:sym typeface="Century Gothic"/>
              </a:rPr>
              <a:t>Overview of our time today</a:t>
            </a:r>
            <a:endParaRPr sz="5600" dirty="0">
              <a:solidFill>
                <a:schemeClr val="accent2"/>
              </a:solidFill>
              <a:latin typeface="Century Gothic"/>
              <a:ea typeface="Century Gothic"/>
              <a:cs typeface="Century Gothic"/>
              <a:sym typeface="Century Gothic"/>
            </a:endParaRPr>
          </a:p>
        </p:txBody>
      </p:sp>
      <p:sp>
        <p:nvSpPr>
          <p:cNvPr id="462" name="Google Shape;462;g3ad33d25ac0_2_0"/>
          <p:cNvSpPr txBox="1"/>
          <p:nvPr/>
        </p:nvSpPr>
        <p:spPr>
          <a:xfrm>
            <a:off x="307525" y="2019300"/>
            <a:ext cx="11576950" cy="4631997"/>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600"/>
              </a:spcBef>
              <a:spcAft>
                <a:spcPts val="0"/>
              </a:spcAft>
              <a:buClr>
                <a:schemeClr val="dk1"/>
              </a:buClr>
              <a:buSzPts val="3600"/>
              <a:buFont typeface="Arial"/>
              <a:buChar char="•"/>
            </a:pPr>
            <a:r>
              <a:rPr lang="en-US" sz="3600" b="1" i="0" u="none" strike="noStrike" cap="none" dirty="0">
                <a:solidFill>
                  <a:schemeClr val="dk1"/>
                </a:solidFill>
                <a:latin typeface="Century Gothic"/>
                <a:ea typeface="Century Gothic"/>
                <a:cs typeface="Century Gothic"/>
                <a:sym typeface="Century Gothic"/>
              </a:rPr>
              <a:t>Gather ourselves in</a:t>
            </a:r>
          </a:p>
          <a:p>
            <a:pPr marL="457200" marR="0" lvl="0" indent="-457200" algn="l" rtl="0">
              <a:lnSpc>
                <a:spcPct val="150000"/>
              </a:lnSpc>
              <a:spcBef>
                <a:spcPts val="600"/>
              </a:spcBef>
              <a:spcAft>
                <a:spcPts val="0"/>
              </a:spcAft>
              <a:buClr>
                <a:schemeClr val="dk1"/>
              </a:buClr>
              <a:buSzPts val="3600"/>
              <a:buFont typeface="Arial"/>
              <a:buChar char="•"/>
            </a:pPr>
            <a:r>
              <a:rPr lang="en-US" sz="3600" b="1" i="0" u="none" strike="noStrike" cap="none" dirty="0">
                <a:solidFill>
                  <a:schemeClr val="dk1"/>
                </a:solidFill>
                <a:latin typeface="Century Gothic"/>
                <a:ea typeface="Century Gothic"/>
                <a:cs typeface="Century Gothic"/>
                <a:sym typeface="Century Gothic"/>
              </a:rPr>
              <a:t>History of Indian boarding </a:t>
            </a:r>
            <a:r>
              <a:rPr lang="en-US" sz="3600" b="1" dirty="0">
                <a:solidFill>
                  <a:schemeClr val="dk1"/>
                </a:solidFill>
                <a:latin typeface="Century Gothic"/>
                <a:ea typeface="Century Gothic"/>
                <a:cs typeface="Century Gothic"/>
                <a:sym typeface="Century Gothic"/>
              </a:rPr>
              <a:t>s</a:t>
            </a:r>
            <a:r>
              <a:rPr lang="en-US" sz="3600" b="1" i="0" u="none" strike="noStrike" cap="none" dirty="0">
                <a:solidFill>
                  <a:schemeClr val="dk1"/>
                </a:solidFill>
                <a:latin typeface="Century Gothic"/>
                <a:ea typeface="Century Gothic"/>
                <a:cs typeface="Century Gothic"/>
                <a:sym typeface="Century Gothic"/>
              </a:rPr>
              <a:t>chools in America</a:t>
            </a:r>
            <a:endParaRPr sz="3600" b="1" i="0" u="none" strike="noStrike" cap="none" dirty="0">
              <a:solidFill>
                <a:schemeClr val="dk1"/>
              </a:solidFill>
              <a:latin typeface="Century Gothic"/>
              <a:ea typeface="Century Gothic"/>
              <a:cs typeface="Century Gothic"/>
              <a:sym typeface="Century Gothic"/>
            </a:endParaRPr>
          </a:p>
          <a:p>
            <a:pPr marL="457200" marR="0" lvl="0" indent="-457200" algn="l" rtl="0">
              <a:lnSpc>
                <a:spcPct val="150000"/>
              </a:lnSpc>
              <a:spcBef>
                <a:spcPts val="600"/>
              </a:spcBef>
              <a:spcAft>
                <a:spcPts val="0"/>
              </a:spcAft>
              <a:buClr>
                <a:schemeClr val="dk1"/>
              </a:buClr>
              <a:buSzPts val="3600"/>
              <a:buFont typeface="Century Gothic"/>
              <a:buChar char="•"/>
            </a:pPr>
            <a:r>
              <a:rPr lang="en-US" sz="3600" b="1" i="0" u="none" strike="noStrike" cap="none" dirty="0">
                <a:solidFill>
                  <a:schemeClr val="dk1"/>
                </a:solidFill>
                <a:latin typeface="Century Gothic"/>
                <a:ea typeface="Century Gothic"/>
                <a:cs typeface="Century Gothic"/>
                <a:sym typeface="Century Gothic"/>
              </a:rPr>
              <a:t>Religious/Lutheran involvement </a:t>
            </a:r>
          </a:p>
          <a:p>
            <a:pPr marL="457200" marR="0" lvl="0" indent="-457200" algn="l" rtl="0">
              <a:lnSpc>
                <a:spcPct val="150000"/>
              </a:lnSpc>
              <a:spcBef>
                <a:spcPts val="600"/>
              </a:spcBef>
              <a:spcAft>
                <a:spcPts val="0"/>
              </a:spcAft>
              <a:buClr>
                <a:schemeClr val="dk1"/>
              </a:buClr>
              <a:buSzPts val="3600"/>
              <a:buFont typeface="Century Gothic"/>
              <a:buChar char="•"/>
            </a:pPr>
            <a:r>
              <a:rPr lang="en-US" sz="3600" b="1" i="0" u="none" strike="noStrike" cap="none" dirty="0">
                <a:solidFill>
                  <a:schemeClr val="dk1"/>
                </a:solidFill>
                <a:latin typeface="Century Gothic"/>
                <a:ea typeface="Century Gothic"/>
                <a:cs typeface="Century Gothic"/>
                <a:sym typeface="Century Gothic"/>
              </a:rPr>
              <a:t>Current ELCA actions</a:t>
            </a:r>
            <a:endParaRPr sz="3600" b="1" i="0" u="none" strike="noStrike" cap="none" dirty="0">
              <a:solidFill>
                <a:schemeClr val="dk1"/>
              </a:solidFill>
              <a:latin typeface="Century Gothic"/>
              <a:ea typeface="Century Gothic"/>
              <a:cs typeface="Century Gothic"/>
              <a:sym typeface="Century Gothic"/>
            </a:endParaRPr>
          </a:p>
          <a:p>
            <a:pPr marL="457200" marR="0" lvl="0" indent="-457200" algn="l" rtl="0">
              <a:lnSpc>
                <a:spcPct val="150000"/>
              </a:lnSpc>
              <a:spcBef>
                <a:spcPts val="600"/>
              </a:spcBef>
              <a:spcAft>
                <a:spcPts val="0"/>
              </a:spcAft>
              <a:buClr>
                <a:schemeClr val="dk1"/>
              </a:buClr>
              <a:buSzPts val="3600"/>
              <a:buFont typeface="Century Gothic"/>
              <a:buChar char="•"/>
            </a:pPr>
            <a:r>
              <a:rPr lang="en-US" sz="3600" b="1" i="0" u="none" strike="noStrike" cap="none" dirty="0">
                <a:solidFill>
                  <a:schemeClr val="dk1"/>
                </a:solidFill>
                <a:latin typeface="Century Gothic"/>
                <a:ea typeface="Century Gothic"/>
                <a:cs typeface="Century Gothic"/>
                <a:sym typeface="Century Gothic"/>
              </a:rPr>
              <a:t>Reflection, discussion</a:t>
            </a:r>
            <a:endParaRPr sz="3600" b="1" i="0" u="none" strike="noStrike" cap="none" dirty="0">
              <a:solidFill>
                <a:schemeClr val="dk1"/>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8">
          <a:extLst>
            <a:ext uri="{FF2B5EF4-FFF2-40B4-BE49-F238E27FC236}">
              <a16:creationId xmlns:a16="http://schemas.microsoft.com/office/drawing/2014/main" id="{8B74093F-43B8-E96A-F6AD-85CD46AFCF62}"/>
            </a:ext>
          </a:extLst>
        </p:cNvPr>
        <p:cNvGrpSpPr/>
        <p:nvPr/>
      </p:nvGrpSpPr>
      <p:grpSpPr>
        <a:xfrm>
          <a:off x="0" y="0"/>
          <a:ext cx="0" cy="0"/>
          <a:chOff x="0" y="0"/>
          <a:chExt cx="0" cy="0"/>
        </a:xfrm>
      </p:grpSpPr>
      <p:pic>
        <p:nvPicPr>
          <p:cNvPr id="459" name="Google Shape;459;g3ad33d25ac0_2_0">
            <a:extLst>
              <a:ext uri="{FF2B5EF4-FFF2-40B4-BE49-F238E27FC236}">
                <a16:creationId xmlns:a16="http://schemas.microsoft.com/office/drawing/2014/main" id="{B90A5FAB-D508-882E-C8C8-DFFEE3FB4254}"/>
              </a:ext>
            </a:extLst>
          </p:cNvPr>
          <p:cNvPicPr preferRelativeResize="0">
            <a:picLocks noGrp="1"/>
          </p:cNvPicPr>
          <p:nvPr>
            <p:ph type="pic" idx="2"/>
          </p:nvPr>
        </p:nvPicPr>
        <p:blipFill rotWithShape="1">
          <a:blip r:embed="rId3">
            <a:alphaModFix amt="50000"/>
          </a:blip>
          <a:srcRect t="4089" b="24415"/>
          <a:stretch/>
        </p:blipFill>
        <p:spPr>
          <a:xfrm>
            <a:off x="2663253" y="40129"/>
            <a:ext cx="6865494" cy="6777743"/>
          </a:xfrm>
          <a:prstGeom prst="rect">
            <a:avLst/>
          </a:prstGeom>
          <a:noFill/>
          <a:ln>
            <a:noFill/>
          </a:ln>
        </p:spPr>
      </p:pic>
      <p:sp>
        <p:nvSpPr>
          <p:cNvPr id="460" name="Google Shape;460;g3ad33d25ac0_2_0">
            <a:extLst>
              <a:ext uri="{FF2B5EF4-FFF2-40B4-BE49-F238E27FC236}">
                <a16:creationId xmlns:a16="http://schemas.microsoft.com/office/drawing/2014/main" id="{769C0D67-49EC-9A0F-826D-D4D75FBC54BA}"/>
              </a:ext>
            </a:extLst>
          </p:cNvPr>
          <p:cNvSpPr txBox="1">
            <a:spLocks noGrp="1"/>
          </p:cNvSpPr>
          <p:nvPr>
            <p:ph type="ctrTitle"/>
          </p:nvPr>
        </p:nvSpPr>
        <p:spPr>
          <a:xfrm>
            <a:off x="2663252" y="0"/>
            <a:ext cx="6865500" cy="6858000"/>
          </a:xfrm>
          <a:prstGeom prst="rect">
            <a:avLst/>
          </a:prstGeom>
          <a:solidFill>
            <a:schemeClr val="lt1">
              <a:alpha val="74509"/>
            </a:schemeClr>
          </a:solidFill>
          <a:ln>
            <a:noFill/>
          </a:ln>
        </p:spPr>
        <p:txBody>
          <a:bodyPr spcFirstLastPara="1" wrap="square" lIns="91425" tIns="45700" rIns="91425" bIns="45700" anchor="ctr" anchorCtr="0">
            <a:noAutofit/>
          </a:bodyPr>
          <a:lstStyle/>
          <a:p>
            <a:pPr marL="0" lvl="0" indent="0" algn="l" rtl="0">
              <a:lnSpc>
                <a:spcPct val="107916"/>
              </a:lnSpc>
              <a:spcBef>
                <a:spcPts val="0"/>
              </a:spcBef>
              <a:spcAft>
                <a:spcPts val="800"/>
              </a:spcAft>
              <a:buSzPts val="8800"/>
              <a:buNone/>
            </a:pPr>
            <a:r>
              <a:rPr lang="en-US" sz="1200" b="0" i="1">
                <a:solidFill>
                  <a:schemeClr val="dk1"/>
                </a:solidFill>
                <a:latin typeface="Arial"/>
                <a:ea typeface="Arial"/>
                <a:cs typeface="Arial"/>
                <a:sym typeface="Arial"/>
              </a:rPr>
              <a:t> </a:t>
            </a:r>
            <a:endParaRPr sz="1200" b="0" i="1">
              <a:solidFill>
                <a:schemeClr val="dk1"/>
              </a:solidFill>
              <a:latin typeface="Arial"/>
              <a:ea typeface="Arial"/>
              <a:cs typeface="Arial"/>
              <a:sym typeface="Arial"/>
            </a:endParaRPr>
          </a:p>
        </p:txBody>
      </p:sp>
      <p:sp>
        <p:nvSpPr>
          <p:cNvPr id="461" name="Google Shape;461;g3ad33d25ac0_2_0">
            <a:extLst>
              <a:ext uri="{FF2B5EF4-FFF2-40B4-BE49-F238E27FC236}">
                <a16:creationId xmlns:a16="http://schemas.microsoft.com/office/drawing/2014/main" id="{D89CFD1B-0219-0ECC-E1D4-11A363C89260}"/>
              </a:ext>
            </a:extLst>
          </p:cNvPr>
          <p:cNvSpPr txBox="1">
            <a:spLocks noGrp="1"/>
          </p:cNvSpPr>
          <p:nvPr>
            <p:ph type="ctrTitle"/>
          </p:nvPr>
        </p:nvSpPr>
        <p:spPr>
          <a:xfrm>
            <a:off x="458245" y="190500"/>
            <a:ext cx="11241600" cy="1828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accent2"/>
              </a:buClr>
              <a:buSzPts val="3500"/>
              <a:buFont typeface="Century Gothic"/>
              <a:buNone/>
            </a:pPr>
            <a:r>
              <a:rPr lang="en-US" sz="5600" dirty="0">
                <a:solidFill>
                  <a:schemeClr val="accent2"/>
                </a:solidFill>
                <a:latin typeface="Century Gothic"/>
                <a:ea typeface="Century Gothic"/>
                <a:cs typeface="Century Gothic"/>
                <a:sym typeface="Century Gothic"/>
              </a:rPr>
              <a:t>Gather ourselves in</a:t>
            </a:r>
            <a:endParaRPr sz="5600" dirty="0">
              <a:solidFill>
                <a:schemeClr val="accent2"/>
              </a:solidFill>
              <a:latin typeface="Century Gothic"/>
              <a:ea typeface="Century Gothic"/>
              <a:cs typeface="Century Gothic"/>
              <a:sym typeface="Century Gothic"/>
            </a:endParaRPr>
          </a:p>
        </p:txBody>
      </p:sp>
      <p:sp>
        <p:nvSpPr>
          <p:cNvPr id="462" name="Google Shape;462;g3ad33d25ac0_2_0">
            <a:extLst>
              <a:ext uri="{FF2B5EF4-FFF2-40B4-BE49-F238E27FC236}">
                <a16:creationId xmlns:a16="http://schemas.microsoft.com/office/drawing/2014/main" id="{316EDD0C-33BE-2E2C-EA12-513A3730FC30}"/>
              </a:ext>
            </a:extLst>
          </p:cNvPr>
          <p:cNvSpPr txBox="1"/>
          <p:nvPr/>
        </p:nvSpPr>
        <p:spPr>
          <a:xfrm>
            <a:off x="307525" y="2019300"/>
            <a:ext cx="11576950" cy="2816115"/>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600"/>
              </a:spcBef>
              <a:spcAft>
                <a:spcPts val="0"/>
              </a:spcAft>
              <a:buClr>
                <a:schemeClr val="dk1"/>
              </a:buClr>
              <a:buSzPts val="3600"/>
              <a:buFont typeface="Arial"/>
              <a:buChar char="•"/>
            </a:pPr>
            <a:r>
              <a:rPr lang="en-US" sz="3600" b="1" i="0" u="none" strike="noStrike" cap="none" dirty="0">
                <a:solidFill>
                  <a:schemeClr val="dk1"/>
                </a:solidFill>
                <a:latin typeface="Century Gothic"/>
                <a:ea typeface="Century Gothic"/>
                <a:cs typeface="Century Gothic"/>
                <a:sym typeface="Century Gothic"/>
              </a:rPr>
              <a:t>Breath</a:t>
            </a:r>
          </a:p>
          <a:p>
            <a:pPr marL="457200" marR="0" lvl="0" indent="-457200" algn="l" rtl="0">
              <a:lnSpc>
                <a:spcPct val="150000"/>
              </a:lnSpc>
              <a:spcBef>
                <a:spcPts val="600"/>
              </a:spcBef>
              <a:spcAft>
                <a:spcPts val="0"/>
              </a:spcAft>
              <a:buClr>
                <a:schemeClr val="dk1"/>
              </a:buClr>
              <a:buSzPts val="3600"/>
              <a:buFont typeface="Arial"/>
              <a:buChar char="•"/>
            </a:pPr>
            <a:r>
              <a:rPr lang="en-US" sz="3600" b="1" i="0" u="none" strike="noStrike" cap="none" dirty="0">
                <a:solidFill>
                  <a:schemeClr val="dk1"/>
                </a:solidFill>
                <a:latin typeface="Century Gothic"/>
                <a:ea typeface="Century Gothic"/>
                <a:cs typeface="Century Gothic"/>
                <a:sym typeface="Century Gothic"/>
              </a:rPr>
              <a:t>Guided contemplation</a:t>
            </a:r>
            <a:endParaRPr sz="3600" b="1" i="0" u="none" strike="noStrike" cap="none" dirty="0">
              <a:solidFill>
                <a:schemeClr val="dk1"/>
              </a:solidFill>
              <a:latin typeface="Century Gothic"/>
              <a:ea typeface="Century Gothic"/>
              <a:cs typeface="Century Gothic"/>
              <a:sym typeface="Century Gothic"/>
            </a:endParaRPr>
          </a:p>
          <a:p>
            <a:pPr marL="457200" marR="0" lvl="0" indent="-457200" algn="l" rtl="0">
              <a:lnSpc>
                <a:spcPct val="150000"/>
              </a:lnSpc>
              <a:spcBef>
                <a:spcPts val="600"/>
              </a:spcBef>
              <a:spcAft>
                <a:spcPts val="0"/>
              </a:spcAft>
              <a:buClr>
                <a:schemeClr val="dk1"/>
              </a:buClr>
              <a:buSzPts val="3600"/>
              <a:buFont typeface="Century Gothic"/>
              <a:buChar char="•"/>
            </a:pPr>
            <a:r>
              <a:rPr lang="en-US" sz="3600" b="1" i="0" u="none" strike="noStrike" cap="none" dirty="0">
                <a:solidFill>
                  <a:schemeClr val="dk1"/>
                </a:solidFill>
                <a:latin typeface="Century Gothic"/>
                <a:ea typeface="Century Gothic"/>
                <a:cs typeface="Century Gothic"/>
                <a:sym typeface="Century Gothic"/>
              </a:rPr>
              <a:t>Share in pairs</a:t>
            </a:r>
            <a:endParaRPr sz="3600" b="1" i="0" u="none" strike="noStrike" cap="none"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433308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pic>
        <p:nvPicPr>
          <p:cNvPr id="468" name="Google Shape;468;g3895964d075_0_8"/>
          <p:cNvPicPr preferRelativeResize="0">
            <a:picLocks noGrp="1"/>
          </p:cNvPicPr>
          <p:nvPr>
            <p:ph type="pic" idx="2"/>
          </p:nvPr>
        </p:nvPicPr>
        <p:blipFill rotWithShape="1">
          <a:blip r:embed="rId3">
            <a:alphaModFix/>
          </a:blip>
          <a:srcRect l="23710" r="23705" b="1077"/>
          <a:stretch/>
        </p:blipFill>
        <p:spPr>
          <a:xfrm>
            <a:off x="6675120" y="-15508"/>
            <a:ext cx="5486400" cy="6858002"/>
          </a:xfrm>
          <a:prstGeom prst="rect">
            <a:avLst/>
          </a:prstGeom>
          <a:noFill/>
          <a:ln>
            <a:noFill/>
          </a:ln>
        </p:spPr>
      </p:pic>
      <p:sp>
        <p:nvSpPr>
          <p:cNvPr id="469" name="Google Shape;469;g3895964d075_0_8"/>
          <p:cNvSpPr txBox="1">
            <a:spLocks noGrp="1"/>
          </p:cNvSpPr>
          <p:nvPr>
            <p:ph type="ctrTitle"/>
          </p:nvPr>
        </p:nvSpPr>
        <p:spPr>
          <a:xfrm>
            <a:off x="0" y="0"/>
            <a:ext cx="6629400" cy="1053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accent2"/>
              </a:buClr>
              <a:buSzPts val="3500"/>
              <a:buFont typeface="Century Gothic"/>
              <a:buNone/>
            </a:pPr>
            <a:r>
              <a:rPr lang="en-US" sz="3500" dirty="0">
                <a:solidFill>
                  <a:schemeClr val="accent2"/>
                </a:solidFill>
                <a:latin typeface="Century Gothic"/>
                <a:ea typeface="Century Gothic"/>
                <a:cs typeface="Century Gothic"/>
                <a:sym typeface="Century Gothic"/>
              </a:rPr>
              <a:t>US </a:t>
            </a:r>
            <a:r>
              <a:rPr lang="en-US" sz="3500" b="1" dirty="0">
                <a:solidFill>
                  <a:schemeClr val="accent2"/>
                </a:solidFill>
                <a:latin typeface="Century Gothic"/>
                <a:ea typeface="Century Gothic"/>
                <a:cs typeface="Century Gothic"/>
                <a:sym typeface="Century Gothic"/>
              </a:rPr>
              <a:t>FEDERAL REPORT</a:t>
            </a:r>
            <a:r>
              <a:rPr lang="en-US" sz="3500" dirty="0">
                <a:solidFill>
                  <a:schemeClr val="accent2"/>
                </a:solidFill>
                <a:latin typeface="Century Gothic"/>
                <a:ea typeface="Century Gothic"/>
                <a:cs typeface="Century Gothic"/>
                <a:sym typeface="Century Gothic"/>
              </a:rPr>
              <a:t>S</a:t>
            </a:r>
            <a:r>
              <a:rPr lang="en-US" sz="3500" b="1" dirty="0">
                <a:solidFill>
                  <a:schemeClr val="accent2"/>
                </a:solidFill>
                <a:latin typeface="Century Gothic"/>
                <a:ea typeface="Century Gothic"/>
                <a:cs typeface="Century Gothic"/>
                <a:sym typeface="Century Gothic"/>
              </a:rPr>
              <a:t> I &amp; </a:t>
            </a:r>
            <a:r>
              <a:rPr lang="en-US" sz="3500" dirty="0">
                <a:solidFill>
                  <a:schemeClr val="accent2"/>
                </a:solidFill>
                <a:latin typeface="Century Gothic"/>
                <a:ea typeface="Century Gothic"/>
                <a:cs typeface="Century Gothic"/>
                <a:sym typeface="Century Gothic"/>
              </a:rPr>
              <a:t>II</a:t>
            </a:r>
            <a:endParaRPr sz="3500" dirty="0">
              <a:solidFill>
                <a:schemeClr val="accent2"/>
              </a:solidFill>
              <a:latin typeface="Century Gothic"/>
              <a:ea typeface="Century Gothic"/>
              <a:cs typeface="Century Gothic"/>
              <a:sym typeface="Century Gothic"/>
            </a:endParaRPr>
          </a:p>
        </p:txBody>
      </p:sp>
      <p:sp>
        <p:nvSpPr>
          <p:cNvPr id="470" name="Google Shape;470;g3895964d075_0_8"/>
          <p:cNvSpPr txBox="1"/>
          <p:nvPr/>
        </p:nvSpPr>
        <p:spPr>
          <a:xfrm>
            <a:off x="321546" y="771956"/>
            <a:ext cx="6353453" cy="5955436"/>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600"/>
              </a:spcBef>
              <a:spcAft>
                <a:spcPts val="0"/>
              </a:spcAft>
              <a:buClr>
                <a:schemeClr val="dk1"/>
              </a:buClr>
              <a:buSzPts val="2700"/>
              <a:buFont typeface="Arial"/>
              <a:buChar char="•"/>
            </a:pPr>
            <a:r>
              <a:rPr lang="en-US" sz="2600" b="1" i="0" u="none" strike="noStrike" cap="none" dirty="0">
                <a:solidFill>
                  <a:schemeClr val="dk1"/>
                </a:solidFill>
                <a:latin typeface="Century Gothic"/>
                <a:ea typeface="Century Gothic"/>
                <a:cs typeface="Century Gothic"/>
                <a:sym typeface="Century Gothic"/>
              </a:rPr>
              <a:t>417 Federal Indian boarding schools</a:t>
            </a:r>
            <a:endParaRPr lang="en-US" sz="2600" b="1" dirty="0">
              <a:solidFill>
                <a:schemeClr val="dk1"/>
              </a:solidFill>
              <a:latin typeface="Century Gothic"/>
              <a:ea typeface="Century Gothic"/>
              <a:cs typeface="Century Gothic"/>
              <a:sym typeface="Century Gothic"/>
            </a:endParaRPr>
          </a:p>
          <a:p>
            <a:pPr marL="457200" marR="0" lvl="0" indent="-457200" algn="l" rtl="0">
              <a:lnSpc>
                <a:spcPct val="150000"/>
              </a:lnSpc>
              <a:spcBef>
                <a:spcPts val="600"/>
              </a:spcBef>
              <a:spcAft>
                <a:spcPts val="0"/>
              </a:spcAft>
              <a:buClr>
                <a:schemeClr val="dk1"/>
              </a:buClr>
              <a:buSzPts val="2700"/>
              <a:buFont typeface="Arial"/>
              <a:buChar char="•"/>
            </a:pPr>
            <a:r>
              <a:rPr lang="en-US" sz="2600" b="1" i="0" u="none" strike="noStrike" cap="none" dirty="0">
                <a:solidFill>
                  <a:schemeClr val="dk1"/>
                </a:solidFill>
                <a:latin typeface="Century Gothic"/>
                <a:ea typeface="Century Gothic"/>
                <a:cs typeface="Century Gothic"/>
                <a:sym typeface="Century Gothic"/>
              </a:rPr>
              <a:t>Operated from 1819-1969</a:t>
            </a:r>
            <a:endParaRPr sz="2600" b="0" i="0" u="none" strike="noStrike" cap="none" dirty="0">
              <a:solidFill>
                <a:schemeClr val="dk1"/>
              </a:solidFill>
              <a:latin typeface="Arial"/>
              <a:ea typeface="Arial"/>
              <a:cs typeface="Arial"/>
              <a:sym typeface="Arial"/>
            </a:endParaRPr>
          </a:p>
          <a:p>
            <a:pPr marL="457200" marR="0" lvl="0" indent="-457200" algn="l" rtl="0">
              <a:lnSpc>
                <a:spcPct val="150000"/>
              </a:lnSpc>
              <a:spcBef>
                <a:spcPts val="600"/>
              </a:spcBef>
              <a:spcAft>
                <a:spcPts val="0"/>
              </a:spcAft>
              <a:buClr>
                <a:schemeClr val="dk1"/>
              </a:buClr>
              <a:buSzPts val="2700"/>
              <a:buFont typeface="Arial"/>
              <a:buChar char="•"/>
            </a:pPr>
            <a:r>
              <a:rPr lang="en-US" sz="2600" b="1" i="0" u="none" strike="noStrike" cap="none" dirty="0">
                <a:solidFill>
                  <a:schemeClr val="dk1"/>
                </a:solidFill>
                <a:latin typeface="Century Gothic"/>
                <a:ea typeface="Century Gothic"/>
                <a:cs typeface="Century Gothic"/>
                <a:sym typeface="Century Gothic"/>
              </a:rPr>
              <a:t>Found in 37 states/territories</a:t>
            </a:r>
            <a:endParaRPr sz="2600" b="0" i="0" u="none" strike="noStrike" cap="none" dirty="0">
              <a:solidFill>
                <a:srgbClr val="000000"/>
              </a:solidFill>
              <a:latin typeface="Arial"/>
              <a:ea typeface="Arial"/>
              <a:cs typeface="Arial"/>
              <a:sym typeface="Arial"/>
            </a:endParaRPr>
          </a:p>
          <a:p>
            <a:pPr marL="457200" marR="0" lvl="0" indent="-457200" algn="l" rtl="0">
              <a:lnSpc>
                <a:spcPct val="150000"/>
              </a:lnSpc>
              <a:spcBef>
                <a:spcPts val="600"/>
              </a:spcBef>
              <a:spcAft>
                <a:spcPts val="0"/>
              </a:spcAft>
              <a:buClr>
                <a:schemeClr val="dk1"/>
              </a:buClr>
              <a:buSzPts val="2700"/>
              <a:buFont typeface="Arial"/>
              <a:buChar char="•"/>
            </a:pPr>
            <a:r>
              <a:rPr lang="en-US" sz="2600" b="1" dirty="0">
                <a:solidFill>
                  <a:schemeClr val="dk1"/>
                </a:solidFill>
                <a:latin typeface="Century Gothic"/>
                <a:ea typeface="Century Gothic"/>
                <a:cs typeface="Century Gothic"/>
                <a:sym typeface="Century Gothic"/>
              </a:rPr>
              <a:t>At least 74</a:t>
            </a:r>
            <a:r>
              <a:rPr lang="en-US" sz="2600" b="1" i="0" u="none" strike="noStrike" cap="none" dirty="0">
                <a:solidFill>
                  <a:schemeClr val="dk1"/>
                </a:solidFill>
                <a:latin typeface="Century Gothic"/>
                <a:ea typeface="Century Gothic"/>
                <a:cs typeface="Century Gothic"/>
                <a:sym typeface="Century Gothic"/>
              </a:rPr>
              <a:t> burial sites at 65 schools</a:t>
            </a:r>
            <a:endParaRPr sz="2600" b="0" i="0" u="none" strike="noStrike" cap="none" dirty="0">
              <a:solidFill>
                <a:srgbClr val="000000"/>
              </a:solidFill>
              <a:latin typeface="Arial"/>
              <a:ea typeface="Arial"/>
              <a:cs typeface="Arial"/>
              <a:sym typeface="Arial"/>
            </a:endParaRPr>
          </a:p>
          <a:p>
            <a:pPr marL="457200" marR="0" lvl="0" indent="-457200" algn="l" rtl="0">
              <a:lnSpc>
                <a:spcPct val="150000"/>
              </a:lnSpc>
              <a:spcBef>
                <a:spcPts val="600"/>
              </a:spcBef>
              <a:spcAft>
                <a:spcPts val="0"/>
              </a:spcAft>
              <a:buClr>
                <a:schemeClr val="dk1"/>
              </a:buClr>
              <a:buSzPts val="2700"/>
              <a:buFont typeface="Arial"/>
              <a:buChar char="•"/>
            </a:pPr>
            <a:r>
              <a:rPr lang="en-US" sz="2600" b="1" i="0" u="none" strike="noStrike" cap="none" dirty="0">
                <a:solidFill>
                  <a:schemeClr val="dk1"/>
                </a:solidFill>
                <a:latin typeface="Century Gothic"/>
                <a:ea typeface="Century Gothic"/>
                <a:cs typeface="Century Gothic"/>
                <a:sym typeface="Century Gothic"/>
              </a:rPr>
              <a:t>Up to 85% of Native children attended (over 19,000 children)</a:t>
            </a:r>
            <a:endParaRPr sz="2600" b="1" i="0" u="none" strike="noStrike" cap="none" dirty="0">
              <a:solidFill>
                <a:schemeClr val="dk1"/>
              </a:solidFill>
              <a:latin typeface="Century Gothic"/>
              <a:ea typeface="Century Gothic"/>
              <a:cs typeface="Century Gothic"/>
              <a:sym typeface="Century Gothic"/>
            </a:endParaRPr>
          </a:p>
          <a:p>
            <a:pPr marL="457200" marR="0" lvl="0" indent="-457200" algn="l" rtl="0">
              <a:lnSpc>
                <a:spcPct val="150000"/>
              </a:lnSpc>
              <a:spcBef>
                <a:spcPts val="600"/>
              </a:spcBef>
              <a:spcAft>
                <a:spcPts val="0"/>
              </a:spcAft>
              <a:buClr>
                <a:schemeClr val="dk1"/>
              </a:buClr>
              <a:buSzPts val="2700"/>
              <a:buFont typeface="Century Gothic"/>
              <a:buChar char="•"/>
            </a:pPr>
            <a:r>
              <a:rPr lang="en-US" sz="2600" b="1" i="0" u="none" strike="noStrike" cap="none" dirty="0">
                <a:solidFill>
                  <a:schemeClr val="dk1"/>
                </a:solidFill>
                <a:latin typeface="Century Gothic"/>
                <a:ea typeface="Century Gothic"/>
                <a:cs typeface="Century Gothic"/>
                <a:sym typeface="Century Gothic"/>
              </a:rPr>
              <a:t>Over $23 billion in fed</a:t>
            </a:r>
            <a:r>
              <a:rPr lang="en-US" sz="2600" b="1" dirty="0">
                <a:solidFill>
                  <a:schemeClr val="dk1"/>
                </a:solidFill>
                <a:latin typeface="Century Gothic"/>
                <a:ea typeface="Century Gothic"/>
                <a:cs typeface="Century Gothic"/>
                <a:sym typeface="Century Gothic"/>
              </a:rPr>
              <a:t>eral funds</a:t>
            </a:r>
            <a:r>
              <a:rPr lang="en-US" sz="2600" b="1" i="0" u="none" strike="noStrike" cap="none" dirty="0">
                <a:solidFill>
                  <a:schemeClr val="dk1"/>
                </a:solidFill>
                <a:latin typeface="Century Gothic"/>
                <a:ea typeface="Century Gothic"/>
                <a:cs typeface="Century Gothic"/>
                <a:sym typeface="Century Gothic"/>
              </a:rPr>
              <a:t> (in inflation-adjusted dollars)</a:t>
            </a:r>
            <a:endParaRPr sz="2600" b="1" i="0" u="none" strike="noStrike" cap="none" dirty="0">
              <a:solidFill>
                <a:schemeClr val="dk1"/>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4"/>
          <p:cNvSpPr txBox="1">
            <a:spLocks noGrp="1"/>
          </p:cNvSpPr>
          <p:nvPr>
            <p:ph type="ctrTitle"/>
          </p:nvPr>
        </p:nvSpPr>
        <p:spPr>
          <a:xfrm>
            <a:off x="5532120" y="0"/>
            <a:ext cx="6629400" cy="1828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accent2"/>
              </a:buClr>
              <a:buSzPts val="3500"/>
              <a:buFont typeface="Century Gothic"/>
              <a:buNone/>
            </a:pPr>
            <a:r>
              <a:rPr lang="en-US" sz="3500" b="1" dirty="0">
                <a:solidFill>
                  <a:schemeClr val="accent2"/>
                </a:solidFill>
                <a:latin typeface="Century Gothic"/>
                <a:ea typeface="Century Gothic"/>
                <a:cs typeface="Century Gothic"/>
                <a:sym typeface="Century Gothic"/>
              </a:rPr>
              <a:t>COMMON METHODS TO “CIVILIZE” THE INDIAN</a:t>
            </a:r>
            <a:endParaRPr sz="3500" dirty="0">
              <a:solidFill>
                <a:schemeClr val="accent2"/>
              </a:solidFill>
              <a:latin typeface="Century Gothic"/>
              <a:ea typeface="Century Gothic"/>
              <a:cs typeface="Century Gothic"/>
              <a:sym typeface="Century Gothic"/>
            </a:endParaRPr>
          </a:p>
        </p:txBody>
      </p:sp>
      <p:sp>
        <p:nvSpPr>
          <p:cNvPr id="477" name="Google Shape;477;p4"/>
          <p:cNvSpPr txBox="1"/>
          <p:nvPr/>
        </p:nvSpPr>
        <p:spPr>
          <a:xfrm>
            <a:off x="5532120" y="1874520"/>
            <a:ext cx="6400800" cy="4344739"/>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800"/>
              </a:spcBef>
              <a:spcAft>
                <a:spcPts val="0"/>
              </a:spcAft>
              <a:buClr>
                <a:schemeClr val="dk1"/>
              </a:buClr>
              <a:buSzPts val="2700"/>
              <a:buFont typeface="Arial"/>
              <a:buChar char="•"/>
            </a:pPr>
            <a:r>
              <a:rPr lang="en-US" sz="2700" b="1" i="0" u="none" strike="noStrike" cap="none" dirty="0">
                <a:solidFill>
                  <a:schemeClr val="dk1"/>
                </a:solidFill>
                <a:latin typeface="Century Gothic"/>
                <a:ea typeface="Century Gothic"/>
                <a:cs typeface="Century Gothic"/>
                <a:sym typeface="Century Gothic"/>
              </a:rPr>
              <a:t>Cut children’s hair</a:t>
            </a:r>
            <a:endParaRPr sz="1800" b="0" i="0" u="none" strike="noStrike" cap="none" dirty="0">
              <a:solidFill>
                <a:schemeClr val="dk1"/>
              </a:solidFill>
              <a:latin typeface="Century Gothic" panose="020B0502020202020204" pitchFamily="34" charset="0"/>
              <a:ea typeface="Avenir"/>
              <a:cs typeface="Avenir"/>
              <a:sym typeface="Avenir"/>
            </a:endParaRPr>
          </a:p>
          <a:p>
            <a:pPr marL="457200" marR="0" lvl="0" indent="-457200" algn="l" rtl="0">
              <a:lnSpc>
                <a:spcPct val="150000"/>
              </a:lnSpc>
              <a:spcBef>
                <a:spcPts val="800"/>
              </a:spcBef>
              <a:spcAft>
                <a:spcPts val="0"/>
              </a:spcAft>
              <a:buClr>
                <a:schemeClr val="dk1"/>
              </a:buClr>
              <a:buSzPts val="2700"/>
              <a:buFont typeface="Arial"/>
              <a:buChar char="•"/>
            </a:pPr>
            <a:r>
              <a:rPr lang="en-US" sz="2700" b="1" i="0" u="none" strike="noStrike" cap="none" dirty="0">
                <a:solidFill>
                  <a:schemeClr val="dk1"/>
                </a:solidFill>
                <a:latin typeface="Century Gothic"/>
                <a:ea typeface="Century Gothic"/>
                <a:cs typeface="Century Gothic"/>
                <a:sym typeface="Century Gothic"/>
              </a:rPr>
              <a:t>Gave Christian names</a:t>
            </a:r>
            <a:endParaRPr sz="1400" b="0" i="0" u="none" strike="noStrike" cap="none" dirty="0">
              <a:solidFill>
                <a:srgbClr val="000000"/>
              </a:solidFill>
              <a:latin typeface="Arial"/>
              <a:ea typeface="Arial"/>
              <a:cs typeface="Arial"/>
              <a:sym typeface="Arial"/>
            </a:endParaRPr>
          </a:p>
          <a:p>
            <a:pPr marL="457200" marR="0" lvl="0" indent="-457200" algn="l" rtl="0">
              <a:lnSpc>
                <a:spcPct val="150000"/>
              </a:lnSpc>
              <a:spcBef>
                <a:spcPts val="800"/>
              </a:spcBef>
              <a:spcAft>
                <a:spcPts val="0"/>
              </a:spcAft>
              <a:buClr>
                <a:schemeClr val="dk1"/>
              </a:buClr>
              <a:buSzPts val="2700"/>
              <a:buFont typeface="Arial"/>
              <a:buChar char="•"/>
            </a:pPr>
            <a:r>
              <a:rPr lang="en-US" sz="2700" b="1" i="0" u="none" strike="noStrike" cap="none" dirty="0">
                <a:solidFill>
                  <a:schemeClr val="dk1"/>
                </a:solidFill>
                <a:latin typeface="Century Gothic"/>
                <a:ea typeface="Century Gothic"/>
                <a:cs typeface="Century Gothic"/>
                <a:sym typeface="Century Gothic"/>
              </a:rPr>
              <a:t>Forbade Native language, religion, and cultural practices</a:t>
            </a:r>
            <a:endParaRPr sz="1400" b="0" i="0" u="none" strike="noStrike" cap="none" dirty="0">
              <a:solidFill>
                <a:srgbClr val="000000"/>
              </a:solidFill>
              <a:latin typeface="Arial"/>
              <a:ea typeface="Arial"/>
              <a:cs typeface="Arial"/>
              <a:sym typeface="Arial"/>
            </a:endParaRPr>
          </a:p>
          <a:p>
            <a:pPr marL="457200" indent="-457200">
              <a:lnSpc>
                <a:spcPct val="150000"/>
              </a:lnSpc>
              <a:spcBef>
                <a:spcPts val="800"/>
              </a:spcBef>
              <a:buClr>
                <a:schemeClr val="dk1"/>
              </a:buClr>
              <a:buSzPts val="2700"/>
              <a:buFont typeface="Arial"/>
              <a:buChar char="•"/>
            </a:pPr>
            <a:r>
              <a:rPr lang="en-US" sz="2700" b="1" dirty="0">
                <a:solidFill>
                  <a:schemeClr val="dk1"/>
                </a:solidFill>
                <a:latin typeface="Century Gothic"/>
                <a:ea typeface="Century Gothic"/>
                <a:cs typeface="Century Gothic"/>
                <a:sym typeface="Century Gothic"/>
              </a:rPr>
              <a:t>Manual labor</a:t>
            </a:r>
            <a:endParaRPr lang="en-US" dirty="0"/>
          </a:p>
          <a:p>
            <a:pPr marL="457200" marR="0" lvl="0" indent="-457200" algn="l" rtl="0">
              <a:lnSpc>
                <a:spcPct val="150000"/>
              </a:lnSpc>
              <a:spcBef>
                <a:spcPts val="800"/>
              </a:spcBef>
              <a:spcAft>
                <a:spcPts val="0"/>
              </a:spcAft>
              <a:buClr>
                <a:schemeClr val="dk1"/>
              </a:buClr>
              <a:buSzPts val="2700"/>
              <a:buFont typeface="Arial"/>
              <a:buChar char="•"/>
            </a:pPr>
            <a:r>
              <a:rPr lang="en-US" sz="2700" b="1" i="0" u="none" strike="noStrike" cap="none" dirty="0">
                <a:solidFill>
                  <a:schemeClr val="dk1"/>
                </a:solidFill>
                <a:latin typeface="Century Gothic"/>
                <a:ea typeface="Century Gothic"/>
                <a:cs typeface="Century Gothic"/>
                <a:sym typeface="Century Gothic"/>
              </a:rPr>
              <a:t>Harsh punishments and abuse</a:t>
            </a:r>
            <a:endParaRPr sz="1400" b="0" i="0" u="none" strike="noStrike" cap="none" dirty="0">
              <a:solidFill>
                <a:srgbClr val="000000"/>
              </a:solidFill>
              <a:latin typeface="Arial"/>
              <a:ea typeface="Arial"/>
              <a:cs typeface="Arial"/>
              <a:sym typeface="Arial"/>
            </a:endParaRPr>
          </a:p>
        </p:txBody>
      </p:sp>
      <p:pic>
        <p:nvPicPr>
          <p:cNvPr id="478" name="Google Shape;478;p4"/>
          <p:cNvPicPr preferRelativeResize="0"/>
          <p:nvPr/>
        </p:nvPicPr>
        <p:blipFill rotWithShape="1">
          <a:blip r:embed="rId3">
            <a:alphaModFix/>
          </a:blip>
          <a:srcRect l="10269" r="62403"/>
          <a:stretch/>
        </p:blipFill>
        <p:spPr>
          <a:xfrm>
            <a:off x="-59055" y="-1"/>
            <a:ext cx="2560320" cy="6858001"/>
          </a:xfrm>
          <a:prstGeom prst="rect">
            <a:avLst/>
          </a:prstGeom>
          <a:noFill/>
          <a:ln>
            <a:noFill/>
          </a:ln>
        </p:spPr>
      </p:pic>
      <p:pic>
        <p:nvPicPr>
          <p:cNvPr id="479" name="Google Shape;479;p4" descr="A child and child in traditional clothing&#10;&#10;Description automatically generated"/>
          <p:cNvPicPr preferRelativeResize="0"/>
          <p:nvPr/>
        </p:nvPicPr>
        <p:blipFill rotWithShape="1">
          <a:blip r:embed="rId3">
            <a:alphaModFix/>
          </a:blip>
          <a:srcRect l="61785" t="1640" r="9845" b="2139"/>
          <a:stretch/>
        </p:blipFill>
        <p:spPr>
          <a:xfrm>
            <a:off x="2501265" y="-1"/>
            <a:ext cx="2762250"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g3a209526da8_4_302"/>
          <p:cNvSpPr txBox="1">
            <a:spLocks noGrp="1"/>
          </p:cNvSpPr>
          <p:nvPr>
            <p:ph type="ctrTitle"/>
          </p:nvPr>
        </p:nvSpPr>
        <p:spPr>
          <a:xfrm>
            <a:off x="2617300" y="190500"/>
            <a:ext cx="7684200" cy="1828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accent2"/>
              </a:buClr>
              <a:buSzPts val="3500"/>
              <a:buFont typeface="Century Gothic"/>
              <a:buNone/>
            </a:pPr>
            <a:r>
              <a:rPr lang="en-US" sz="3500">
                <a:solidFill>
                  <a:schemeClr val="accent2"/>
                </a:solidFill>
                <a:latin typeface="Century Gothic"/>
                <a:ea typeface="Century Gothic"/>
                <a:cs typeface="Century Gothic"/>
                <a:sym typeface="Century Gothic"/>
              </a:rPr>
              <a:t>SURVIVOR VOICES</a:t>
            </a:r>
            <a:endParaRPr/>
          </a:p>
        </p:txBody>
      </p:sp>
      <p:pic>
        <p:nvPicPr>
          <p:cNvPr id="487" name="Google Shape;487;g3a209526da8_4_302" descr="Hear from our boarding school survivors as they share their journeys of survival and healing from Indian boarding schools in the United States. Healing Voices is a video project of the National Native American Boarding School Healing Coalition that captures the strength and knowledge of our elders. To learn more, visit https://boardingschoolhealing.org/" title="Boarding School Healing Voices">
            <a:hlinkClick r:id="rId3"/>
          </p:cNvPr>
          <p:cNvPicPr preferRelativeResize="0"/>
          <p:nvPr/>
        </p:nvPicPr>
        <p:blipFill rotWithShape="1">
          <a:blip r:embed="rId4">
            <a:alphaModFix/>
          </a:blip>
          <a:srcRect r="23325"/>
          <a:stretch>
            <a:fillRect/>
          </a:stretch>
        </p:blipFill>
        <p:spPr>
          <a:xfrm>
            <a:off x="3692134" y="1716974"/>
            <a:ext cx="5534532" cy="3424051"/>
          </a:xfrm>
          <a:prstGeom prst="rect">
            <a:avLst/>
          </a:prstGeom>
          <a:noFill/>
          <a:ln>
            <a:noFill/>
          </a:ln>
        </p:spPr>
      </p:pic>
      <p:pic>
        <p:nvPicPr>
          <p:cNvPr id="488" name="Google Shape;488;g3a209526da8_4_302"/>
          <p:cNvPicPr preferRelativeResize="0"/>
          <p:nvPr/>
        </p:nvPicPr>
        <p:blipFill rotWithShape="1">
          <a:blip r:embed="rId5">
            <a:alphaModFix/>
          </a:blip>
          <a:srcRect/>
          <a:stretch/>
        </p:blipFill>
        <p:spPr>
          <a:xfrm>
            <a:off x="644950" y="64750"/>
            <a:ext cx="1739900" cy="1954550"/>
          </a:xfrm>
          <a:prstGeom prst="rect">
            <a:avLst/>
          </a:prstGeom>
          <a:noFill/>
          <a:ln>
            <a:noFill/>
          </a:ln>
        </p:spPr>
      </p:pic>
      <p:sp>
        <p:nvSpPr>
          <p:cNvPr id="2" name="TextBox 1">
            <a:extLst>
              <a:ext uri="{FF2B5EF4-FFF2-40B4-BE49-F238E27FC236}">
                <a16:creationId xmlns:a16="http://schemas.microsoft.com/office/drawing/2014/main" id="{DBE4D2BE-5F3A-2DAF-A1B7-734C2AA2EBAB}"/>
              </a:ext>
            </a:extLst>
          </p:cNvPr>
          <p:cNvSpPr txBox="1"/>
          <p:nvPr/>
        </p:nvSpPr>
        <p:spPr>
          <a:xfrm>
            <a:off x="3544866" y="5586608"/>
            <a:ext cx="5912285" cy="443263"/>
          </a:xfrm>
          <a:prstGeom prst="rect">
            <a:avLst/>
          </a:prstGeom>
          <a:noFill/>
        </p:spPr>
        <p:txBody>
          <a:bodyPr wrap="square" rtlCol="0">
            <a:spAutoFit/>
          </a:bodyPr>
          <a:lstStyle/>
          <a:p>
            <a:pPr lvl="0">
              <a:lnSpc>
                <a:spcPct val="107000"/>
              </a:lnSpc>
              <a:buSzPts val="1400"/>
            </a:pPr>
            <a:r>
              <a:rPr lang="en-US" sz="2200" u="sng" dirty="0">
                <a:solidFill>
                  <a:schemeClr val="tx1"/>
                </a:solidFill>
                <a:latin typeface="Garamond"/>
                <a:ea typeface="Garamond"/>
                <a:cs typeface="Garamond"/>
                <a:sym typeface="Garamond"/>
                <a:hlinkClick r:id="rId6">
                  <a:extLst>
                    <a:ext uri="{A12FA001-AC4F-418D-AE19-62706E023703}">
                      <ahyp:hlinkClr xmlns:ahyp="http://schemas.microsoft.com/office/drawing/2018/hyperlinkcolor" val="tx"/>
                    </a:ext>
                  </a:extLst>
                </a:hlinkClick>
              </a:rPr>
              <a:t>https://www.youtube.com/watch?v=zjUto-mQrfQ</a:t>
            </a:r>
            <a:r>
              <a:rPr lang="en-US" sz="2200" dirty="0">
                <a:solidFill>
                  <a:schemeClr val="tx1"/>
                </a:solidFill>
                <a:latin typeface="Garamond"/>
                <a:ea typeface="Garamond"/>
                <a:cs typeface="Garamond"/>
                <a:sym typeface="Garamond"/>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7"/>
                                        </p:tgtEl>
                                        <p:attrNameLst>
                                          <p:attrName>style.visibility</p:attrName>
                                        </p:attrNameLst>
                                      </p:cBhvr>
                                      <p:to>
                                        <p:strVal val="visible"/>
                                      </p:to>
                                    </p:set>
                                    <p:animEffect transition="in" filter="fade">
                                      <p:cBhvr>
                                        <p:cTn id="7" dur="1000"/>
                                        <p:tgtEl>
                                          <p:spTgt spid="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5"/>
          <p:cNvSpPr txBox="1">
            <a:spLocks noGrp="1"/>
          </p:cNvSpPr>
          <p:nvPr>
            <p:ph type="ctrTitle"/>
          </p:nvPr>
        </p:nvSpPr>
        <p:spPr>
          <a:xfrm>
            <a:off x="5532120" y="0"/>
            <a:ext cx="6629400" cy="1828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accent2"/>
              </a:buClr>
              <a:buSzPts val="3500"/>
              <a:buFont typeface="Century Gothic"/>
              <a:buNone/>
            </a:pPr>
            <a:r>
              <a:rPr lang="en-US" sz="3500" b="1" dirty="0">
                <a:solidFill>
                  <a:schemeClr val="accent2"/>
                </a:solidFill>
                <a:latin typeface="Century Gothic" panose="020B0502020202020204" pitchFamily="34" charset="0"/>
                <a:ea typeface="Century Gothic"/>
                <a:cs typeface="Century Gothic"/>
                <a:sym typeface="Century Gothic"/>
              </a:rPr>
              <a:t>IMPACTS ON NATIVE AMERICANS THEN AND NOW</a:t>
            </a:r>
            <a:endParaRPr dirty="0">
              <a:latin typeface="Century Gothic" panose="020B0502020202020204" pitchFamily="34" charset="0"/>
            </a:endParaRPr>
          </a:p>
        </p:txBody>
      </p:sp>
      <p:sp>
        <p:nvSpPr>
          <p:cNvPr id="495" name="Google Shape;495;p5"/>
          <p:cNvSpPr txBox="1"/>
          <p:nvPr/>
        </p:nvSpPr>
        <p:spPr>
          <a:xfrm>
            <a:off x="5532120" y="1874520"/>
            <a:ext cx="6400800" cy="4344739"/>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chemeClr val="dk1"/>
              </a:buClr>
              <a:buSzPts val="2700"/>
              <a:buFont typeface="Arial"/>
              <a:buChar char="•"/>
            </a:pPr>
            <a:r>
              <a:rPr lang="en-US" sz="2700" b="1" i="0" u="none" strike="noStrike" cap="none" dirty="0">
                <a:solidFill>
                  <a:schemeClr val="dk1"/>
                </a:solidFill>
                <a:latin typeface="Century Gothic" panose="020B0502020202020204" pitchFamily="34" charset="0"/>
                <a:ea typeface="Century Gothic"/>
                <a:cs typeface="Century Gothic"/>
                <a:sym typeface="Century Gothic"/>
              </a:rPr>
              <a:t>Physical health problems</a:t>
            </a:r>
            <a:endParaRPr sz="1400" b="0" i="0" u="none" strike="noStrike" cap="none" dirty="0">
              <a:solidFill>
                <a:srgbClr val="000000"/>
              </a:solidFill>
              <a:latin typeface="Century Gothic" panose="020B0502020202020204" pitchFamily="34" charset="0"/>
              <a:sym typeface="Arial"/>
            </a:endParaRPr>
          </a:p>
          <a:p>
            <a:pPr marL="457200" marR="0" lvl="0" indent="-457200" algn="l" rtl="0">
              <a:lnSpc>
                <a:spcPct val="150000"/>
              </a:lnSpc>
              <a:spcBef>
                <a:spcPts val="800"/>
              </a:spcBef>
              <a:spcAft>
                <a:spcPts val="0"/>
              </a:spcAft>
              <a:buClr>
                <a:schemeClr val="dk1"/>
              </a:buClr>
              <a:buSzPts val="2700"/>
              <a:buFont typeface="Arial"/>
              <a:buChar char="•"/>
            </a:pPr>
            <a:r>
              <a:rPr lang="en-US" sz="2700" b="1" i="0" u="none" strike="noStrike" cap="none" dirty="0">
                <a:solidFill>
                  <a:schemeClr val="dk1"/>
                </a:solidFill>
                <a:latin typeface="Century Gothic" panose="020B0502020202020204" pitchFamily="34" charset="0"/>
                <a:ea typeface="Century Gothic"/>
                <a:cs typeface="Century Gothic"/>
                <a:sym typeface="Century Gothic"/>
              </a:rPr>
              <a:t>Mental and emotional trauma</a:t>
            </a:r>
            <a:endParaRPr sz="1400" b="0" i="0" u="none" strike="noStrike" cap="none" dirty="0">
              <a:solidFill>
                <a:srgbClr val="000000"/>
              </a:solidFill>
              <a:latin typeface="Century Gothic" panose="020B0502020202020204" pitchFamily="34" charset="0"/>
              <a:sym typeface="Arial"/>
            </a:endParaRPr>
          </a:p>
          <a:p>
            <a:pPr marL="457200" marR="0" lvl="0" indent="-457200" algn="l" rtl="0">
              <a:lnSpc>
                <a:spcPct val="150000"/>
              </a:lnSpc>
              <a:spcBef>
                <a:spcPts val="800"/>
              </a:spcBef>
              <a:spcAft>
                <a:spcPts val="0"/>
              </a:spcAft>
              <a:buClr>
                <a:schemeClr val="dk1"/>
              </a:buClr>
              <a:buSzPts val="2700"/>
              <a:buFont typeface="Arial"/>
              <a:buChar char="•"/>
            </a:pPr>
            <a:r>
              <a:rPr lang="en-US" sz="2700" b="1" i="0" u="none" strike="noStrike" cap="none" dirty="0">
                <a:solidFill>
                  <a:schemeClr val="dk1"/>
                </a:solidFill>
                <a:latin typeface="Century Gothic" panose="020B0502020202020204" pitchFamily="34" charset="0"/>
                <a:ea typeface="Century Gothic"/>
                <a:cs typeface="Century Gothic"/>
                <a:sym typeface="Century Gothic"/>
              </a:rPr>
              <a:t>Addiction as way of coping</a:t>
            </a:r>
            <a:endParaRPr sz="1400" b="0" i="0" u="none" strike="noStrike" cap="none" dirty="0">
              <a:solidFill>
                <a:srgbClr val="000000"/>
              </a:solidFill>
              <a:latin typeface="Century Gothic" panose="020B0502020202020204" pitchFamily="34" charset="0"/>
              <a:sym typeface="Arial"/>
            </a:endParaRPr>
          </a:p>
          <a:p>
            <a:pPr marL="457200" marR="0" lvl="0" indent="-457200" algn="l" rtl="0">
              <a:lnSpc>
                <a:spcPct val="150000"/>
              </a:lnSpc>
              <a:spcBef>
                <a:spcPts val="800"/>
              </a:spcBef>
              <a:spcAft>
                <a:spcPts val="0"/>
              </a:spcAft>
              <a:buClr>
                <a:schemeClr val="dk1"/>
              </a:buClr>
              <a:buSzPts val="2700"/>
              <a:buFont typeface="Arial"/>
              <a:buChar char="•"/>
            </a:pPr>
            <a:r>
              <a:rPr lang="en-US" sz="2700" b="1" i="0" u="none" strike="noStrike" cap="none" dirty="0">
                <a:solidFill>
                  <a:schemeClr val="dk1"/>
                </a:solidFill>
                <a:latin typeface="Century Gothic" panose="020B0502020202020204" pitchFamily="34" charset="0"/>
                <a:ea typeface="Century Gothic"/>
                <a:cs typeface="Century Gothic"/>
                <a:sym typeface="Century Gothic"/>
              </a:rPr>
              <a:t>Loss of family / tribal connections</a:t>
            </a:r>
            <a:endParaRPr sz="1400" b="0" i="0" u="none" strike="noStrike" cap="none" dirty="0">
              <a:solidFill>
                <a:srgbClr val="000000"/>
              </a:solidFill>
              <a:latin typeface="Century Gothic" panose="020B0502020202020204" pitchFamily="34" charset="0"/>
              <a:sym typeface="Arial"/>
            </a:endParaRPr>
          </a:p>
          <a:p>
            <a:pPr marL="457200" marR="0" lvl="0" indent="-457200" algn="l" rtl="0">
              <a:lnSpc>
                <a:spcPct val="150000"/>
              </a:lnSpc>
              <a:spcBef>
                <a:spcPts val="800"/>
              </a:spcBef>
              <a:spcAft>
                <a:spcPts val="0"/>
              </a:spcAft>
              <a:buClr>
                <a:schemeClr val="dk1"/>
              </a:buClr>
              <a:buSzPts val="2700"/>
              <a:buFont typeface="Arial"/>
              <a:buChar char="•"/>
            </a:pPr>
            <a:r>
              <a:rPr lang="en-US" sz="2700" b="1" i="0" u="none" strike="noStrike" cap="none" dirty="0">
                <a:solidFill>
                  <a:schemeClr val="dk1"/>
                </a:solidFill>
                <a:latin typeface="Century Gothic" panose="020B0502020202020204" pitchFamily="34" charset="0"/>
                <a:ea typeface="Century Gothic"/>
                <a:cs typeface="Century Gothic"/>
                <a:sym typeface="Century Gothic"/>
              </a:rPr>
              <a:t>Loss of land and wealth</a:t>
            </a:r>
            <a:endParaRPr sz="1400" b="0" i="0" u="none" strike="noStrike" cap="none" dirty="0">
              <a:solidFill>
                <a:srgbClr val="000000"/>
              </a:solidFill>
              <a:latin typeface="Century Gothic" panose="020B0502020202020204" pitchFamily="34" charset="0"/>
              <a:sym typeface="Arial"/>
            </a:endParaRPr>
          </a:p>
          <a:p>
            <a:pPr marL="457200" marR="0" lvl="0" indent="-457200" algn="l" rtl="0">
              <a:lnSpc>
                <a:spcPct val="150000"/>
              </a:lnSpc>
              <a:spcBef>
                <a:spcPts val="800"/>
              </a:spcBef>
              <a:spcAft>
                <a:spcPts val="0"/>
              </a:spcAft>
              <a:buClr>
                <a:schemeClr val="dk1"/>
              </a:buClr>
              <a:buSzPts val="2700"/>
              <a:buFont typeface="Arial"/>
              <a:buChar char="•"/>
            </a:pPr>
            <a:r>
              <a:rPr lang="en-US" sz="2700" b="1" i="0" u="none" strike="noStrike" cap="none" dirty="0">
                <a:solidFill>
                  <a:schemeClr val="dk1"/>
                </a:solidFill>
                <a:latin typeface="Century Gothic" panose="020B0502020202020204" pitchFamily="34" charset="0"/>
                <a:ea typeface="Century Gothic"/>
                <a:cs typeface="Century Gothic"/>
                <a:sym typeface="Century Gothic"/>
              </a:rPr>
              <a:t>Death</a:t>
            </a:r>
            <a:endParaRPr sz="1400" b="0" i="0" u="none" strike="noStrike" cap="none" dirty="0">
              <a:solidFill>
                <a:srgbClr val="000000"/>
              </a:solidFill>
              <a:latin typeface="Century Gothic" panose="020B0502020202020204" pitchFamily="34" charset="0"/>
              <a:sym typeface="Arial"/>
            </a:endParaRPr>
          </a:p>
        </p:txBody>
      </p:sp>
      <p:pic>
        <p:nvPicPr>
          <p:cNvPr id="496" name="Google Shape;496;p5"/>
          <p:cNvPicPr preferRelativeResize="0">
            <a:picLocks noGrp="1"/>
          </p:cNvPicPr>
          <p:nvPr>
            <p:ph type="pic" idx="2"/>
          </p:nvPr>
        </p:nvPicPr>
        <p:blipFill rotWithShape="1">
          <a:blip r:embed="rId3">
            <a:alphaModFix/>
          </a:blip>
          <a:srcRect l="28106" t="22116" r="35765" b="21455"/>
          <a:stretch/>
        </p:blipFill>
        <p:spPr>
          <a:xfrm>
            <a:off x="0" y="0"/>
            <a:ext cx="5250910"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3"/>
          <p:cNvSpPr txBox="1">
            <a:spLocks noGrp="1"/>
          </p:cNvSpPr>
          <p:nvPr>
            <p:ph type="ctrTitle"/>
          </p:nvPr>
        </p:nvSpPr>
        <p:spPr>
          <a:xfrm>
            <a:off x="152400" y="1"/>
            <a:ext cx="6858000" cy="1828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accent2"/>
              </a:buClr>
              <a:buSzPts val="3500"/>
              <a:buFont typeface="Century Gothic"/>
              <a:buNone/>
            </a:pPr>
            <a:r>
              <a:rPr lang="en-US" sz="3500" b="1" dirty="0">
                <a:solidFill>
                  <a:schemeClr val="accent2"/>
                </a:solidFill>
                <a:latin typeface="Century Gothic" panose="020B0502020202020204" pitchFamily="34" charset="0"/>
                <a:ea typeface="Century Gothic"/>
                <a:cs typeface="Century Gothic"/>
                <a:sym typeface="Century Gothic"/>
              </a:rPr>
              <a:t>THE ROLE OF RELIGIOUS INSTITUTIONS</a:t>
            </a:r>
            <a:endParaRPr sz="3500" dirty="0">
              <a:solidFill>
                <a:schemeClr val="accent2"/>
              </a:solidFill>
              <a:latin typeface="Century Gothic" panose="020B0502020202020204" pitchFamily="34" charset="0"/>
              <a:ea typeface="Century Gothic"/>
              <a:cs typeface="Century Gothic"/>
              <a:sym typeface="Century Gothic"/>
            </a:endParaRPr>
          </a:p>
        </p:txBody>
      </p:sp>
      <p:sp>
        <p:nvSpPr>
          <p:cNvPr id="503" name="Google Shape;503;p3"/>
          <p:cNvSpPr txBox="1"/>
          <p:nvPr/>
        </p:nvSpPr>
        <p:spPr>
          <a:xfrm>
            <a:off x="228600" y="1494798"/>
            <a:ext cx="6400800" cy="5180865"/>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chemeClr val="dk1"/>
              </a:buClr>
              <a:buSzPts val="2700"/>
              <a:buFont typeface="Arial"/>
              <a:buChar char="•"/>
            </a:pPr>
            <a:r>
              <a:rPr lang="en-US" sz="2700" b="1" i="0" u="none" strike="noStrike" cap="none" dirty="0">
                <a:solidFill>
                  <a:schemeClr val="dk1"/>
                </a:solidFill>
                <a:latin typeface="Century Gothic" panose="020B0502020202020204" pitchFamily="34" charset="0"/>
                <a:ea typeface="Century Gothic"/>
                <a:cs typeface="Century Gothic"/>
                <a:sym typeface="Century Gothic"/>
              </a:rPr>
              <a:t>Sponsored or operated 50% of federally-funded Indian Boarding Schools</a:t>
            </a:r>
            <a:endParaRPr sz="1400" b="0" i="0" u="none" strike="noStrike" cap="none" dirty="0">
              <a:solidFill>
                <a:srgbClr val="000000"/>
              </a:solidFill>
              <a:latin typeface="Century Gothic" panose="020B0502020202020204" pitchFamily="34" charset="0"/>
              <a:sym typeface="Arial"/>
            </a:endParaRPr>
          </a:p>
          <a:p>
            <a:pPr marL="457200" marR="0" lvl="0" indent="-457200" algn="l" rtl="0">
              <a:lnSpc>
                <a:spcPct val="150000"/>
              </a:lnSpc>
              <a:spcBef>
                <a:spcPts val="0"/>
              </a:spcBef>
              <a:spcAft>
                <a:spcPts val="0"/>
              </a:spcAft>
              <a:buClr>
                <a:schemeClr val="dk1"/>
              </a:buClr>
              <a:buSzPts val="2700"/>
              <a:buFont typeface="Arial"/>
              <a:buChar char="•"/>
            </a:pPr>
            <a:r>
              <a:rPr lang="en-US" sz="2700" b="1" i="0" u="none" strike="noStrike" cap="none" dirty="0">
                <a:solidFill>
                  <a:schemeClr val="dk1"/>
                </a:solidFill>
                <a:latin typeface="Century Gothic" panose="020B0502020202020204" pitchFamily="34" charset="0"/>
                <a:ea typeface="Century Gothic"/>
                <a:cs typeface="Century Gothic"/>
                <a:sym typeface="Century Gothic"/>
              </a:rPr>
              <a:t>Received money and land from the US government for Indian children to attend</a:t>
            </a:r>
            <a:endParaRPr sz="2700" b="1" i="0" u="none" strike="noStrike" cap="none" dirty="0">
              <a:solidFill>
                <a:schemeClr val="dk1"/>
              </a:solidFill>
              <a:latin typeface="Century Gothic" panose="020B0502020202020204" pitchFamily="34" charset="0"/>
              <a:ea typeface="Century Gothic"/>
              <a:cs typeface="Century Gothic"/>
              <a:sym typeface="Century Gothic"/>
            </a:endParaRPr>
          </a:p>
          <a:p>
            <a:pPr marL="457200" lvl="0" indent="-457200">
              <a:lnSpc>
                <a:spcPct val="150000"/>
              </a:lnSpc>
              <a:spcBef>
                <a:spcPts val="800"/>
              </a:spcBef>
              <a:buClr>
                <a:schemeClr val="dk1"/>
              </a:buClr>
              <a:buSzPts val="2700"/>
              <a:buFont typeface="Century Gothic"/>
              <a:buChar char="•"/>
            </a:pPr>
            <a:r>
              <a:rPr lang="en-US" sz="2700" b="1" dirty="0">
                <a:solidFill>
                  <a:schemeClr val="dk1"/>
                </a:solidFill>
                <a:latin typeface="Century Gothic" panose="020B0502020202020204" pitchFamily="34" charset="0"/>
                <a:ea typeface="Century Gothic"/>
                <a:cs typeface="Century Gothic"/>
                <a:sym typeface="Century Gothic"/>
              </a:rPr>
              <a:t>Protestant denominations operated</a:t>
            </a:r>
            <a:r>
              <a:rPr lang="en-US" sz="2700" b="1" i="0" u="none" strike="noStrike" cap="none" dirty="0">
                <a:solidFill>
                  <a:schemeClr val="dk1"/>
                </a:solidFill>
                <a:latin typeface="Century Gothic" panose="020B0502020202020204" pitchFamily="34" charset="0"/>
                <a:ea typeface="Century Gothic"/>
                <a:cs typeface="Century Gothic"/>
                <a:sym typeface="Century Gothic"/>
              </a:rPr>
              <a:t>134 of the schools</a:t>
            </a:r>
            <a:endParaRPr sz="2700" b="1" i="0" u="none" strike="noStrike" cap="none" dirty="0">
              <a:solidFill>
                <a:schemeClr val="dk1"/>
              </a:solidFill>
              <a:latin typeface="Century Gothic" panose="020B0502020202020204" pitchFamily="34" charset="0"/>
              <a:ea typeface="Century Gothic"/>
              <a:cs typeface="Century Gothic"/>
              <a:sym typeface="Century Gothic"/>
            </a:endParaRPr>
          </a:p>
        </p:txBody>
      </p:sp>
      <p:pic>
        <p:nvPicPr>
          <p:cNvPr id="504" name="Google Shape;504;p3" descr="A group of people standing in front of a building&#10;&#10;Description automatically generated"/>
          <p:cNvPicPr preferRelativeResize="0">
            <a:picLocks noGrp="1"/>
          </p:cNvPicPr>
          <p:nvPr>
            <p:ph type="pic" idx="2"/>
          </p:nvPr>
        </p:nvPicPr>
        <p:blipFill rotWithShape="1">
          <a:blip r:embed="rId3">
            <a:alphaModFix/>
          </a:blip>
          <a:srcRect l="60430" t="22765" r="874" b="13375"/>
          <a:stretch/>
        </p:blipFill>
        <p:spPr>
          <a:xfrm>
            <a:off x="6858000" y="1"/>
            <a:ext cx="5334000" cy="68580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ustom 14">
      <a:dk1>
        <a:srgbClr val="000000"/>
      </a:dk1>
      <a:lt1>
        <a:srgbClr val="FFFFFF"/>
      </a:lt1>
      <a:dk2>
        <a:srgbClr val="1C4C3C"/>
      </a:dk2>
      <a:lt2>
        <a:srgbClr val="E7E6E6"/>
      </a:lt2>
      <a:accent1>
        <a:srgbClr val="8FA971"/>
      </a:accent1>
      <a:accent2>
        <a:srgbClr val="345496"/>
      </a:accent2>
      <a:accent3>
        <a:srgbClr val="BD7B28"/>
      </a:accent3>
      <a:accent4>
        <a:srgbClr val="00698A"/>
      </a:accent4>
      <a:accent5>
        <a:srgbClr val="648260"/>
      </a:accent5>
      <a:accent6>
        <a:srgbClr val="F1EAE0"/>
      </a:accent6>
      <a:hlink>
        <a:srgbClr val="1B4C3C"/>
      </a:hlink>
      <a:folHlink>
        <a:srgbClr val="BD7B2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4">
      <a:dk1>
        <a:srgbClr val="000000"/>
      </a:dk1>
      <a:lt1>
        <a:srgbClr val="FFFFFF"/>
      </a:lt1>
      <a:dk2>
        <a:srgbClr val="1C4C3C"/>
      </a:dk2>
      <a:lt2>
        <a:srgbClr val="E7E6E6"/>
      </a:lt2>
      <a:accent1>
        <a:srgbClr val="8FA971"/>
      </a:accent1>
      <a:accent2>
        <a:srgbClr val="345496"/>
      </a:accent2>
      <a:accent3>
        <a:srgbClr val="BD7B28"/>
      </a:accent3>
      <a:accent4>
        <a:srgbClr val="00698A"/>
      </a:accent4>
      <a:accent5>
        <a:srgbClr val="648260"/>
      </a:accent5>
      <a:accent6>
        <a:srgbClr val="F1EAE0"/>
      </a:accent6>
      <a:hlink>
        <a:srgbClr val="1B4C3C"/>
      </a:hlink>
      <a:folHlink>
        <a:srgbClr val="BD7B2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4">
      <a:dk1>
        <a:srgbClr val="000000"/>
      </a:dk1>
      <a:lt1>
        <a:srgbClr val="FFFFFF"/>
      </a:lt1>
      <a:dk2>
        <a:srgbClr val="1C4C3C"/>
      </a:dk2>
      <a:lt2>
        <a:srgbClr val="E7E6E6"/>
      </a:lt2>
      <a:accent1>
        <a:srgbClr val="8FA971"/>
      </a:accent1>
      <a:accent2>
        <a:srgbClr val="345496"/>
      </a:accent2>
      <a:accent3>
        <a:srgbClr val="BD7B28"/>
      </a:accent3>
      <a:accent4>
        <a:srgbClr val="00698A"/>
      </a:accent4>
      <a:accent5>
        <a:srgbClr val="648260"/>
      </a:accent5>
      <a:accent6>
        <a:srgbClr val="F1EAE0"/>
      </a:accent6>
      <a:hlink>
        <a:srgbClr val="1B4C3C"/>
      </a:hlink>
      <a:folHlink>
        <a:srgbClr val="BD7B2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4">
    <a:dk1>
      <a:srgbClr val="000000"/>
    </a:dk1>
    <a:lt1>
      <a:srgbClr val="FFFFFF"/>
    </a:lt1>
    <a:dk2>
      <a:srgbClr val="1C4C3C"/>
    </a:dk2>
    <a:lt2>
      <a:srgbClr val="E7E6E6"/>
    </a:lt2>
    <a:accent1>
      <a:srgbClr val="8FA971"/>
    </a:accent1>
    <a:accent2>
      <a:srgbClr val="345496"/>
    </a:accent2>
    <a:accent3>
      <a:srgbClr val="BD7B28"/>
    </a:accent3>
    <a:accent4>
      <a:srgbClr val="00698A"/>
    </a:accent4>
    <a:accent5>
      <a:srgbClr val="648260"/>
    </a:accent5>
    <a:accent6>
      <a:srgbClr val="F1EAE0"/>
    </a:accent6>
    <a:hlink>
      <a:srgbClr val="1B4C3C"/>
    </a:hlink>
    <a:folHlink>
      <a:srgbClr val="BD7B27"/>
    </a:folHlink>
  </a:clrScheme>
</a:themeOverride>
</file>

<file path=docProps/app.xml><?xml version="1.0" encoding="utf-8"?>
<Properties xmlns="http://schemas.openxmlformats.org/officeDocument/2006/extended-properties" xmlns:vt="http://schemas.openxmlformats.org/officeDocument/2006/docPropsVTypes">
  <TotalTime>325</TotalTime>
  <Words>867</Words>
  <Application>Microsoft Office PowerPoint</Application>
  <PresentationFormat>Widescreen</PresentationFormat>
  <Paragraphs>143</Paragraphs>
  <Slides>25</Slides>
  <Notes>25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25</vt:i4>
      </vt:variant>
    </vt:vector>
  </HeadingPairs>
  <TitlesOfParts>
    <vt:vector size="36" baseType="lpstr">
      <vt:lpstr>Garamond</vt:lpstr>
      <vt:lpstr>Calibri</vt:lpstr>
      <vt:lpstr>Abadi</vt:lpstr>
      <vt:lpstr>Century Gothic</vt:lpstr>
      <vt:lpstr>EB Garamond</vt:lpstr>
      <vt:lpstr>Book Antiqua</vt:lpstr>
      <vt:lpstr>Arial</vt:lpstr>
      <vt:lpstr>Avenir</vt:lpstr>
      <vt:lpstr>Office Theme</vt:lpstr>
      <vt:lpstr>Office Theme</vt:lpstr>
      <vt:lpstr>Office Theme</vt:lpstr>
      <vt:lpstr>INDIAN BOARDING  SCHOOLS  AND THE LUTHERAN CHURCH</vt:lpstr>
      <vt:lpstr> </vt:lpstr>
      <vt:lpstr> </vt:lpstr>
      <vt:lpstr> </vt:lpstr>
      <vt:lpstr>US FEDERAL REPORTS I &amp; II</vt:lpstr>
      <vt:lpstr>COMMON METHODS TO “CIVILIZE” THE INDIAN</vt:lpstr>
      <vt:lpstr>SURVIVOR VOICES</vt:lpstr>
      <vt:lpstr>IMPACTS ON NATIVE AMERICANS THEN AND NOW</vt:lpstr>
      <vt:lpstr>THE ROLE OF RELIGIOUS INSTITUTIONS</vt:lpstr>
      <vt:lpstr>LUTHERAN INVOLVEMENT </vt:lpstr>
      <vt:lpstr>BETHANY INDIAN SCHOOL</vt:lpstr>
      <vt:lpstr>BETHANY INDIAN MISSION and BOARDING SCHOOL</vt:lpstr>
      <vt:lpstr>CHILDREN AT BETHANY</vt:lpstr>
      <vt:lpstr>DAILY LIFE AT THE SCHOOL</vt:lpstr>
      <vt:lpstr>BETHANY INDIAN MISSION SCHOOL HISTORY</vt:lpstr>
      <vt:lpstr>ELCA PATH TO HEALING</vt:lpstr>
      <vt:lpstr>INITIATIVE’S SCOPE</vt:lpstr>
      <vt:lpstr>INITIATIVE’S GOALS</vt:lpstr>
      <vt:lpstr>WHY TRUTH &amp; HEALING MATTERS</vt:lpstr>
      <vt:lpstr>2025 Churchwide Memorial: Indian Boarding School Remembrance</vt:lpstr>
      <vt:lpstr>REFLECTION</vt:lpstr>
      <vt:lpstr> GUIDING QUESTIONS  How did the truths you heard today make you feel? What was new or surprising to you? Why is it so hard for people to know and believe this information? What are you pondering? What are you compelled to talk about with others? </vt:lpstr>
      <vt:lpstr> Invitation to Further Involvement  Observe the National Day of Remembrance –  September 30 Ongoing education with youth and adults in your congregations Advocate for national Truth &amp; Healing Commission  </vt:lpstr>
      <vt:lpstr>Further Reflection</vt:lpstr>
      <vt:lpstr>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Durance, Rick</dc:creator>
  <cp:lastModifiedBy>Anne Hunt</cp:lastModifiedBy>
  <cp:revision>11</cp:revision>
  <dcterms:created xsi:type="dcterms:W3CDTF">2024-05-21T00:24:52Z</dcterms:created>
  <dcterms:modified xsi:type="dcterms:W3CDTF">2026-05-05T20:47:56Z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