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5"/>
  </p:sldMasterIdLst>
  <p:handoutMasterIdLst>
    <p:handoutMasterId r:id="rId21"/>
  </p:handoutMasterIdLst>
  <p:sldIdLst>
    <p:sldId id="256" r:id="rId6"/>
    <p:sldId id="257" r:id="rId7"/>
    <p:sldId id="258" r:id="rId8"/>
    <p:sldId id="259" r:id="rId9"/>
    <p:sldId id="268" r:id="rId10"/>
    <p:sldId id="260" r:id="rId11"/>
    <p:sldId id="261" r:id="rId12"/>
    <p:sldId id="262" r:id="rId13"/>
    <p:sldId id="263" r:id="rId14"/>
    <p:sldId id="264" r:id="rId15"/>
    <p:sldId id="269" r:id="rId16"/>
    <p:sldId id="265" r:id="rId17"/>
    <p:sldId id="266" r:id="rId18"/>
    <p:sldId id="270" r:id="rId19"/>
    <p:sldId id="271" r:id="rId20"/>
  </p:sldIdLst>
  <p:sldSz cx="9144000" cy="6858000" type="screen4x3"/>
  <p:notesSz cx="6997700" cy="9271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95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81CEC90B-8420-5F32-F0C0-6F7E59965426}"/>
              </a:ext>
            </a:extLst>
          </p:cNvPr>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t" anchorCtr="0" compatLnSpc="1">
            <a:prstTxWarp prst="textNoShape">
              <a:avLst/>
            </a:prstTxWarp>
          </a:bodyPr>
          <a:lstStyle>
            <a:lvl1pPr defTabSz="930275" eaLnBrk="1" hangingPunct="1">
              <a:defRPr sz="1200" smtClean="0">
                <a:latin typeface="Arial" charset="0"/>
              </a:defRPr>
            </a:lvl1pPr>
          </a:lstStyle>
          <a:p>
            <a:pPr>
              <a:defRPr/>
            </a:pPr>
            <a:endParaRPr lang="en-US"/>
          </a:p>
        </p:txBody>
      </p:sp>
      <p:sp>
        <p:nvSpPr>
          <p:cNvPr id="70659" name="Rectangle 3">
            <a:extLst>
              <a:ext uri="{FF2B5EF4-FFF2-40B4-BE49-F238E27FC236}">
                <a16:creationId xmlns:a16="http://schemas.microsoft.com/office/drawing/2014/main" id="{F5DCFB4C-7B96-1025-F6A6-D5872DA5BDBC}"/>
              </a:ext>
            </a:extLst>
          </p:cNvPr>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t" anchorCtr="0" compatLnSpc="1">
            <a:prstTxWarp prst="textNoShape">
              <a:avLst/>
            </a:prstTxWarp>
          </a:bodyPr>
          <a:lstStyle>
            <a:lvl1pPr algn="r" defTabSz="930275" eaLnBrk="1" hangingPunct="1">
              <a:defRPr sz="1200" smtClean="0">
                <a:latin typeface="Arial" charset="0"/>
              </a:defRPr>
            </a:lvl1pPr>
          </a:lstStyle>
          <a:p>
            <a:pPr>
              <a:defRPr/>
            </a:pPr>
            <a:endParaRPr lang="en-US"/>
          </a:p>
        </p:txBody>
      </p:sp>
      <p:sp>
        <p:nvSpPr>
          <p:cNvPr id="70660" name="Rectangle 4">
            <a:extLst>
              <a:ext uri="{FF2B5EF4-FFF2-40B4-BE49-F238E27FC236}">
                <a16:creationId xmlns:a16="http://schemas.microsoft.com/office/drawing/2014/main" id="{A5A37421-D434-7805-AF2C-80352349434D}"/>
              </a:ext>
            </a:extLst>
          </p:cNvPr>
          <p:cNvSpPr>
            <a:spLocks noGrp="1" noChangeArrowheads="1"/>
          </p:cNvSpPr>
          <p:nvPr>
            <p:ph type="ftr" sz="quarter" idx="2"/>
          </p:nvPr>
        </p:nvSpPr>
        <p:spPr bwMode="auto">
          <a:xfrm>
            <a:off x="0" y="88058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b" anchorCtr="0" compatLnSpc="1">
            <a:prstTxWarp prst="textNoShape">
              <a:avLst/>
            </a:prstTxWarp>
          </a:bodyPr>
          <a:lstStyle>
            <a:lvl1pPr defTabSz="930275" eaLnBrk="1" hangingPunct="1">
              <a:defRPr sz="1200" smtClean="0">
                <a:latin typeface="Arial" charset="0"/>
              </a:defRPr>
            </a:lvl1pPr>
          </a:lstStyle>
          <a:p>
            <a:pPr>
              <a:defRPr/>
            </a:pPr>
            <a:endParaRPr lang="en-US"/>
          </a:p>
        </p:txBody>
      </p:sp>
      <p:sp>
        <p:nvSpPr>
          <p:cNvPr id="70661" name="Rectangle 5">
            <a:extLst>
              <a:ext uri="{FF2B5EF4-FFF2-40B4-BE49-F238E27FC236}">
                <a16:creationId xmlns:a16="http://schemas.microsoft.com/office/drawing/2014/main" id="{2B77356F-2F57-61C2-3596-7FD94E509834}"/>
              </a:ext>
            </a:extLst>
          </p:cNvPr>
          <p:cNvSpPr>
            <a:spLocks noGrp="1" noChangeArrowheads="1"/>
          </p:cNvSpPr>
          <p:nvPr>
            <p:ph type="sldNum" sz="quarter" idx="3"/>
          </p:nvPr>
        </p:nvSpPr>
        <p:spPr bwMode="auto">
          <a:xfrm>
            <a:off x="3963988" y="88058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b" anchorCtr="0" compatLnSpc="1">
            <a:prstTxWarp prst="textNoShape">
              <a:avLst/>
            </a:prstTxWarp>
          </a:bodyPr>
          <a:lstStyle>
            <a:lvl1pPr algn="r" defTabSz="930275" eaLnBrk="1" hangingPunct="1">
              <a:defRPr sz="1200">
                <a:latin typeface="Arial" panose="020B0604020202020204" pitchFamily="34" charset="0"/>
              </a:defRPr>
            </a:lvl1pPr>
          </a:lstStyle>
          <a:p>
            <a:fld id="{6A487DED-151F-4C69-B715-68B2A9BBA69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2BDFCA03-2A3F-6A6F-12B3-3272FBA8EFA9}"/>
              </a:ext>
            </a:extLst>
          </p:cNvPr>
          <p:cNvGrpSpPr>
            <a:grpSpLocks/>
          </p:cNvGrpSpPr>
          <p:nvPr/>
        </p:nvGrpSpPr>
        <p:grpSpPr bwMode="auto">
          <a:xfrm>
            <a:off x="0" y="0"/>
            <a:ext cx="8458200" cy="5943600"/>
            <a:chOff x="0" y="0"/>
            <a:chExt cx="5328" cy="3744"/>
          </a:xfrm>
        </p:grpSpPr>
        <p:sp>
          <p:nvSpPr>
            <p:cNvPr id="3" name="Freeform 3">
              <a:extLst>
                <a:ext uri="{FF2B5EF4-FFF2-40B4-BE49-F238E27FC236}">
                  <a16:creationId xmlns:a16="http://schemas.microsoft.com/office/drawing/2014/main" id="{2423DCFE-B7E2-5938-6D36-ADB5D202FCB3}"/>
                </a:ext>
              </a:extLst>
            </p:cNvPr>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Tahoma" charset="0"/>
              </a:endParaRPr>
            </a:p>
          </p:txBody>
        </p:sp>
        <p:sp>
          <p:nvSpPr>
            <p:cNvPr id="4" name="Freeform 4">
              <a:extLst>
                <a:ext uri="{FF2B5EF4-FFF2-40B4-BE49-F238E27FC236}">
                  <a16:creationId xmlns:a16="http://schemas.microsoft.com/office/drawing/2014/main" id="{76A8402A-ED94-B846-87B7-0D9C9F1F2DB9}"/>
                </a:ext>
              </a:extLst>
            </p:cNvPr>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9637"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69641"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a:t>Click to edit Master title style</a:t>
            </a:r>
          </a:p>
        </p:txBody>
      </p:sp>
      <p:sp>
        <p:nvSpPr>
          <p:cNvPr id="5" name="Rectangle 6">
            <a:extLst>
              <a:ext uri="{FF2B5EF4-FFF2-40B4-BE49-F238E27FC236}">
                <a16:creationId xmlns:a16="http://schemas.microsoft.com/office/drawing/2014/main" id="{D4CD2F22-BC67-A53D-BB6A-B6F4C5C7905D}"/>
              </a:ext>
            </a:extLst>
          </p:cNvPr>
          <p:cNvSpPr>
            <a:spLocks noGrp="1" noChangeArrowheads="1"/>
          </p:cNvSpPr>
          <p:nvPr>
            <p:ph type="dt" sz="quarter" idx="10"/>
          </p:nvPr>
        </p:nvSpPr>
        <p:spPr/>
        <p:txBody>
          <a:bodyPr/>
          <a:lstStyle>
            <a:lvl1pPr>
              <a:defRPr smtClean="0"/>
            </a:lvl1pPr>
          </a:lstStyle>
          <a:p>
            <a:pPr>
              <a:defRPr/>
            </a:pPr>
            <a:endParaRPr lang="en-US"/>
          </a:p>
        </p:txBody>
      </p:sp>
      <p:sp>
        <p:nvSpPr>
          <p:cNvPr id="6" name="Rectangle 7">
            <a:extLst>
              <a:ext uri="{FF2B5EF4-FFF2-40B4-BE49-F238E27FC236}">
                <a16:creationId xmlns:a16="http://schemas.microsoft.com/office/drawing/2014/main" id="{15B8CF33-EC46-FF75-16E0-6D2BB9179556}"/>
              </a:ext>
            </a:extLst>
          </p:cNvPr>
          <p:cNvSpPr>
            <a:spLocks noGrp="1" noChangeArrowheads="1"/>
          </p:cNvSpPr>
          <p:nvPr>
            <p:ph type="ftr" sz="quarter" idx="11"/>
          </p:nvPr>
        </p:nvSpPr>
        <p:spPr/>
        <p:txBody>
          <a:bodyPr/>
          <a:lstStyle>
            <a:lvl1pPr>
              <a:defRPr smtClean="0"/>
            </a:lvl1pPr>
          </a:lstStyle>
          <a:p>
            <a:pPr>
              <a:defRPr/>
            </a:pPr>
            <a:endParaRPr lang="en-US"/>
          </a:p>
        </p:txBody>
      </p:sp>
      <p:sp>
        <p:nvSpPr>
          <p:cNvPr id="7" name="Rectangle 8">
            <a:extLst>
              <a:ext uri="{FF2B5EF4-FFF2-40B4-BE49-F238E27FC236}">
                <a16:creationId xmlns:a16="http://schemas.microsoft.com/office/drawing/2014/main" id="{413FDD7E-61EA-26ED-7F81-99B6005712D1}"/>
              </a:ext>
            </a:extLst>
          </p:cNvPr>
          <p:cNvSpPr>
            <a:spLocks noGrp="1" noChangeArrowheads="1"/>
          </p:cNvSpPr>
          <p:nvPr>
            <p:ph type="sldNum" sz="quarter" idx="12"/>
          </p:nvPr>
        </p:nvSpPr>
        <p:spPr/>
        <p:txBody>
          <a:bodyPr/>
          <a:lstStyle>
            <a:lvl1pPr>
              <a:defRPr/>
            </a:lvl1pPr>
          </a:lstStyle>
          <a:p>
            <a:fld id="{C212B4D8-34DC-4E78-81E3-8074EBB5C4EF}" type="slidenum">
              <a:rPr lang="en-US" altLang="en-US"/>
              <a:pPr/>
              <a:t>‹#›</a:t>
            </a:fld>
            <a:endParaRPr lang="en-US" altLang="en-US"/>
          </a:p>
        </p:txBody>
      </p:sp>
    </p:spTree>
    <p:extLst>
      <p:ext uri="{BB962C8B-B14F-4D97-AF65-F5344CB8AC3E}">
        <p14:creationId xmlns:p14="http://schemas.microsoft.com/office/powerpoint/2010/main" val="3391693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BB9BBCB3-57E8-F7DC-439F-942CE80EBD5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DED86C3E-1F51-53B9-1EC6-5231B3934D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7E4351E8-CA61-8EF8-11E5-7D005DD379A0}"/>
              </a:ext>
            </a:extLst>
          </p:cNvPr>
          <p:cNvSpPr>
            <a:spLocks noGrp="1" noChangeArrowheads="1"/>
          </p:cNvSpPr>
          <p:nvPr>
            <p:ph type="sldNum" sz="quarter" idx="12"/>
          </p:nvPr>
        </p:nvSpPr>
        <p:spPr>
          <a:ln/>
        </p:spPr>
        <p:txBody>
          <a:bodyPr/>
          <a:lstStyle>
            <a:lvl1pPr>
              <a:defRPr/>
            </a:lvl1pPr>
          </a:lstStyle>
          <a:p>
            <a:fld id="{57BA3D1F-C632-4621-892E-565D31BB2491}" type="slidenum">
              <a:rPr lang="en-US" altLang="en-US"/>
              <a:pPr/>
              <a:t>‹#›</a:t>
            </a:fld>
            <a:endParaRPr lang="en-US" altLang="en-US"/>
          </a:p>
        </p:txBody>
      </p:sp>
    </p:spTree>
    <p:extLst>
      <p:ext uri="{BB962C8B-B14F-4D97-AF65-F5344CB8AC3E}">
        <p14:creationId xmlns:p14="http://schemas.microsoft.com/office/powerpoint/2010/main" val="840031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8ED7DD17-DEAC-E23C-9E65-96AC10F70A7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AE696ED2-E3B5-D936-5791-BE4989BB65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E456F904-6785-15F4-5D34-886C87BAA357}"/>
              </a:ext>
            </a:extLst>
          </p:cNvPr>
          <p:cNvSpPr>
            <a:spLocks noGrp="1" noChangeArrowheads="1"/>
          </p:cNvSpPr>
          <p:nvPr>
            <p:ph type="sldNum" sz="quarter" idx="12"/>
          </p:nvPr>
        </p:nvSpPr>
        <p:spPr>
          <a:ln/>
        </p:spPr>
        <p:txBody>
          <a:bodyPr/>
          <a:lstStyle>
            <a:lvl1pPr>
              <a:defRPr/>
            </a:lvl1pPr>
          </a:lstStyle>
          <a:p>
            <a:fld id="{0CEFAD8D-7421-4788-906B-5D341B064A4C}" type="slidenum">
              <a:rPr lang="en-US" altLang="en-US"/>
              <a:pPr/>
              <a:t>‹#›</a:t>
            </a:fld>
            <a:endParaRPr lang="en-US" altLang="en-US"/>
          </a:p>
        </p:txBody>
      </p:sp>
    </p:spTree>
    <p:extLst>
      <p:ext uri="{BB962C8B-B14F-4D97-AF65-F5344CB8AC3E}">
        <p14:creationId xmlns:p14="http://schemas.microsoft.com/office/powerpoint/2010/main" val="228161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B87F9668-D56D-501A-B1F6-5B89387E98A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52379E8B-8868-6AF3-5C02-6FBC43C28F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6D41A80A-11BE-E1E5-21AB-917B3038D3E6}"/>
              </a:ext>
            </a:extLst>
          </p:cNvPr>
          <p:cNvSpPr>
            <a:spLocks noGrp="1" noChangeArrowheads="1"/>
          </p:cNvSpPr>
          <p:nvPr>
            <p:ph type="sldNum" sz="quarter" idx="12"/>
          </p:nvPr>
        </p:nvSpPr>
        <p:spPr>
          <a:ln/>
        </p:spPr>
        <p:txBody>
          <a:bodyPr/>
          <a:lstStyle>
            <a:lvl1pPr>
              <a:defRPr/>
            </a:lvl1pPr>
          </a:lstStyle>
          <a:p>
            <a:fld id="{4596C196-63DA-4CE1-ABC5-FCF535D75B61}" type="slidenum">
              <a:rPr lang="en-US" altLang="en-US"/>
              <a:pPr/>
              <a:t>‹#›</a:t>
            </a:fld>
            <a:endParaRPr lang="en-US" altLang="en-US"/>
          </a:p>
        </p:txBody>
      </p:sp>
    </p:spTree>
    <p:extLst>
      <p:ext uri="{BB962C8B-B14F-4D97-AF65-F5344CB8AC3E}">
        <p14:creationId xmlns:p14="http://schemas.microsoft.com/office/powerpoint/2010/main" val="261808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a:extLst>
              <a:ext uri="{FF2B5EF4-FFF2-40B4-BE49-F238E27FC236}">
                <a16:creationId xmlns:a16="http://schemas.microsoft.com/office/drawing/2014/main" id="{828FEF88-0729-D507-D084-90B363C0B55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D228602B-2D8B-ECA7-307F-83BFB400D4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5E8DC436-23AB-6BA6-F04C-8A7FC8F2075B}"/>
              </a:ext>
            </a:extLst>
          </p:cNvPr>
          <p:cNvSpPr>
            <a:spLocks noGrp="1" noChangeArrowheads="1"/>
          </p:cNvSpPr>
          <p:nvPr>
            <p:ph type="sldNum" sz="quarter" idx="12"/>
          </p:nvPr>
        </p:nvSpPr>
        <p:spPr>
          <a:ln/>
        </p:spPr>
        <p:txBody>
          <a:bodyPr/>
          <a:lstStyle>
            <a:lvl1pPr>
              <a:defRPr/>
            </a:lvl1pPr>
          </a:lstStyle>
          <a:p>
            <a:fld id="{34BAD356-8630-4989-B6A1-8C0E815737D7}" type="slidenum">
              <a:rPr lang="en-US" altLang="en-US"/>
              <a:pPr/>
              <a:t>‹#›</a:t>
            </a:fld>
            <a:endParaRPr lang="en-US" altLang="en-US"/>
          </a:p>
        </p:txBody>
      </p:sp>
    </p:spTree>
    <p:extLst>
      <p:ext uri="{BB962C8B-B14F-4D97-AF65-F5344CB8AC3E}">
        <p14:creationId xmlns:p14="http://schemas.microsoft.com/office/powerpoint/2010/main" val="3634085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a:extLst>
              <a:ext uri="{FF2B5EF4-FFF2-40B4-BE49-F238E27FC236}">
                <a16:creationId xmlns:a16="http://schemas.microsoft.com/office/drawing/2014/main" id="{7B645EDD-271A-7A3D-BDC3-265A0099FE5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D7FCE26-B6C4-A85E-6D44-1B9F5750BB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D58018D5-BFB0-3DB9-74FE-590294B5B9FC}"/>
              </a:ext>
            </a:extLst>
          </p:cNvPr>
          <p:cNvSpPr>
            <a:spLocks noGrp="1" noChangeArrowheads="1"/>
          </p:cNvSpPr>
          <p:nvPr>
            <p:ph type="sldNum" sz="quarter" idx="12"/>
          </p:nvPr>
        </p:nvSpPr>
        <p:spPr>
          <a:ln/>
        </p:spPr>
        <p:txBody>
          <a:bodyPr/>
          <a:lstStyle>
            <a:lvl1pPr>
              <a:defRPr/>
            </a:lvl1pPr>
          </a:lstStyle>
          <a:p>
            <a:fld id="{B49E3ACB-5060-4D1B-A05E-834551E65E4A}" type="slidenum">
              <a:rPr lang="en-US" altLang="en-US"/>
              <a:pPr/>
              <a:t>‹#›</a:t>
            </a:fld>
            <a:endParaRPr lang="en-US" altLang="en-US"/>
          </a:p>
        </p:txBody>
      </p:sp>
    </p:spTree>
    <p:extLst>
      <p:ext uri="{BB962C8B-B14F-4D97-AF65-F5344CB8AC3E}">
        <p14:creationId xmlns:p14="http://schemas.microsoft.com/office/powerpoint/2010/main" val="1562110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a:extLst>
              <a:ext uri="{FF2B5EF4-FFF2-40B4-BE49-F238E27FC236}">
                <a16:creationId xmlns:a16="http://schemas.microsoft.com/office/drawing/2014/main" id="{156C3738-AC98-1B48-2910-05CB288363C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8393261F-7E53-DDB7-9B9A-467AED25C0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B3CFFE2F-8765-8D89-AF80-9AA32256E08A}"/>
              </a:ext>
            </a:extLst>
          </p:cNvPr>
          <p:cNvSpPr>
            <a:spLocks noGrp="1" noChangeArrowheads="1"/>
          </p:cNvSpPr>
          <p:nvPr>
            <p:ph type="sldNum" sz="quarter" idx="12"/>
          </p:nvPr>
        </p:nvSpPr>
        <p:spPr>
          <a:ln/>
        </p:spPr>
        <p:txBody>
          <a:bodyPr/>
          <a:lstStyle>
            <a:lvl1pPr>
              <a:defRPr/>
            </a:lvl1pPr>
          </a:lstStyle>
          <a:p>
            <a:fld id="{BAD015EF-4AD9-4115-A938-76E80359CF11}" type="slidenum">
              <a:rPr lang="en-US" altLang="en-US"/>
              <a:pPr/>
              <a:t>‹#›</a:t>
            </a:fld>
            <a:endParaRPr lang="en-US" altLang="en-US"/>
          </a:p>
        </p:txBody>
      </p:sp>
    </p:spTree>
    <p:extLst>
      <p:ext uri="{BB962C8B-B14F-4D97-AF65-F5344CB8AC3E}">
        <p14:creationId xmlns:p14="http://schemas.microsoft.com/office/powerpoint/2010/main" val="858755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a:extLst>
              <a:ext uri="{FF2B5EF4-FFF2-40B4-BE49-F238E27FC236}">
                <a16:creationId xmlns:a16="http://schemas.microsoft.com/office/drawing/2014/main" id="{649AA5F5-57B2-FDE1-7D50-1B0787FA493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1662D356-5CED-930D-0301-E6C36B05C2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3FD5980D-6E6F-9294-0970-FD2A1CF43C13}"/>
              </a:ext>
            </a:extLst>
          </p:cNvPr>
          <p:cNvSpPr>
            <a:spLocks noGrp="1" noChangeArrowheads="1"/>
          </p:cNvSpPr>
          <p:nvPr>
            <p:ph type="sldNum" sz="quarter" idx="12"/>
          </p:nvPr>
        </p:nvSpPr>
        <p:spPr>
          <a:ln/>
        </p:spPr>
        <p:txBody>
          <a:bodyPr/>
          <a:lstStyle>
            <a:lvl1pPr>
              <a:defRPr/>
            </a:lvl1pPr>
          </a:lstStyle>
          <a:p>
            <a:fld id="{3C5731CD-E991-45EC-B655-267D68B1A36E}" type="slidenum">
              <a:rPr lang="en-US" altLang="en-US"/>
              <a:pPr/>
              <a:t>‹#›</a:t>
            </a:fld>
            <a:endParaRPr lang="en-US" altLang="en-US"/>
          </a:p>
        </p:txBody>
      </p:sp>
    </p:spTree>
    <p:extLst>
      <p:ext uri="{BB962C8B-B14F-4D97-AF65-F5344CB8AC3E}">
        <p14:creationId xmlns:p14="http://schemas.microsoft.com/office/powerpoint/2010/main" val="423045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1639145-AFB4-045B-C016-28DA6CCD9AF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8">
            <a:extLst>
              <a:ext uri="{FF2B5EF4-FFF2-40B4-BE49-F238E27FC236}">
                <a16:creationId xmlns:a16="http://schemas.microsoft.com/office/drawing/2014/main" id="{6811B98E-F5F5-2E7E-8CA9-8AF47BC104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52E41B3D-9EC7-A1CD-64DC-C3D800F6BAE8}"/>
              </a:ext>
            </a:extLst>
          </p:cNvPr>
          <p:cNvSpPr>
            <a:spLocks noGrp="1" noChangeArrowheads="1"/>
          </p:cNvSpPr>
          <p:nvPr>
            <p:ph type="sldNum" sz="quarter" idx="12"/>
          </p:nvPr>
        </p:nvSpPr>
        <p:spPr>
          <a:ln/>
        </p:spPr>
        <p:txBody>
          <a:bodyPr/>
          <a:lstStyle>
            <a:lvl1pPr>
              <a:defRPr/>
            </a:lvl1pPr>
          </a:lstStyle>
          <a:p>
            <a:fld id="{F0C2D05D-50D9-42B8-94C3-D6B256EC43C1}" type="slidenum">
              <a:rPr lang="en-US" altLang="en-US"/>
              <a:pPr/>
              <a:t>‹#›</a:t>
            </a:fld>
            <a:endParaRPr lang="en-US" altLang="en-US"/>
          </a:p>
        </p:txBody>
      </p:sp>
    </p:spTree>
    <p:extLst>
      <p:ext uri="{BB962C8B-B14F-4D97-AF65-F5344CB8AC3E}">
        <p14:creationId xmlns:p14="http://schemas.microsoft.com/office/powerpoint/2010/main" val="3403665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281A68E8-23F3-67F1-4C1B-D308751E19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922BFD30-14EB-95FA-EA8C-23E0D8886A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5D8880A3-1708-B0DB-1983-793CF511EAA5}"/>
              </a:ext>
            </a:extLst>
          </p:cNvPr>
          <p:cNvSpPr>
            <a:spLocks noGrp="1" noChangeArrowheads="1"/>
          </p:cNvSpPr>
          <p:nvPr>
            <p:ph type="sldNum" sz="quarter" idx="12"/>
          </p:nvPr>
        </p:nvSpPr>
        <p:spPr>
          <a:ln/>
        </p:spPr>
        <p:txBody>
          <a:bodyPr/>
          <a:lstStyle>
            <a:lvl1pPr>
              <a:defRPr/>
            </a:lvl1pPr>
          </a:lstStyle>
          <a:p>
            <a:fld id="{3F8C68D4-7CEF-44A8-9A03-7EF4FA358B56}" type="slidenum">
              <a:rPr lang="en-US" altLang="en-US"/>
              <a:pPr/>
              <a:t>‹#›</a:t>
            </a:fld>
            <a:endParaRPr lang="en-US" altLang="en-US"/>
          </a:p>
        </p:txBody>
      </p:sp>
    </p:spTree>
    <p:extLst>
      <p:ext uri="{BB962C8B-B14F-4D97-AF65-F5344CB8AC3E}">
        <p14:creationId xmlns:p14="http://schemas.microsoft.com/office/powerpoint/2010/main" val="419621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7A223FFE-ADC3-C6F9-D684-0976529703F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650D8CD-3EB6-9B91-8D86-4F60CF1005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33BF0AE5-1CBE-018B-7781-7562DD462AA6}"/>
              </a:ext>
            </a:extLst>
          </p:cNvPr>
          <p:cNvSpPr>
            <a:spLocks noGrp="1" noChangeArrowheads="1"/>
          </p:cNvSpPr>
          <p:nvPr>
            <p:ph type="sldNum" sz="quarter" idx="12"/>
          </p:nvPr>
        </p:nvSpPr>
        <p:spPr>
          <a:ln/>
        </p:spPr>
        <p:txBody>
          <a:bodyPr/>
          <a:lstStyle>
            <a:lvl1pPr>
              <a:defRPr/>
            </a:lvl1pPr>
          </a:lstStyle>
          <a:p>
            <a:fld id="{DEAB68A3-CBA1-43B7-BBB8-54FE033AF3CE}" type="slidenum">
              <a:rPr lang="en-US" altLang="en-US"/>
              <a:pPr/>
              <a:t>‹#›</a:t>
            </a:fld>
            <a:endParaRPr lang="en-US" altLang="en-US"/>
          </a:p>
        </p:txBody>
      </p:sp>
    </p:spTree>
    <p:extLst>
      <p:ext uri="{BB962C8B-B14F-4D97-AF65-F5344CB8AC3E}">
        <p14:creationId xmlns:p14="http://schemas.microsoft.com/office/powerpoint/2010/main" val="3131259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3B5D19C0-3366-1F52-FDD0-4E2A33355AF8}"/>
              </a:ext>
            </a:extLst>
          </p:cNvPr>
          <p:cNvGrpSpPr>
            <a:grpSpLocks/>
          </p:cNvGrpSpPr>
          <p:nvPr/>
        </p:nvGrpSpPr>
        <p:grpSpPr bwMode="auto">
          <a:xfrm>
            <a:off x="0" y="0"/>
            <a:ext cx="7242175" cy="1981200"/>
            <a:chOff x="0" y="0"/>
            <a:chExt cx="4562" cy="1248"/>
          </a:xfrm>
        </p:grpSpPr>
        <p:sp>
          <p:nvSpPr>
            <p:cNvPr id="68611" name="Freeform 3">
              <a:extLst>
                <a:ext uri="{FF2B5EF4-FFF2-40B4-BE49-F238E27FC236}">
                  <a16:creationId xmlns:a16="http://schemas.microsoft.com/office/drawing/2014/main" id="{656B85FA-C8C4-FACF-EF7B-F79B8D5718E2}"/>
                </a:ext>
              </a:extLst>
            </p:cNvPr>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en-US">
                <a:latin typeface="Tahoma" charset="0"/>
              </a:endParaRPr>
            </a:p>
          </p:txBody>
        </p:sp>
        <p:sp>
          <p:nvSpPr>
            <p:cNvPr id="1033" name="Freeform 4">
              <a:extLst>
                <a:ext uri="{FF2B5EF4-FFF2-40B4-BE49-F238E27FC236}">
                  <a16:creationId xmlns:a16="http://schemas.microsoft.com/office/drawing/2014/main" id="{5E6B0C20-4EEC-93F9-A255-58EE8B9D2603}"/>
                </a:ext>
              </a:extLst>
            </p:cNvPr>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62" h="1199">
                  <a:moveTo>
                    <a:pt x="4560" y="932"/>
                  </a:moveTo>
                  <a:lnTo>
                    <a:pt x="0" y="1199"/>
                  </a:lnTo>
                  <a:lnTo>
                    <a:pt x="0" y="0"/>
                  </a:lnTo>
                  <a:lnTo>
                    <a:pt x="4562" y="0"/>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US"/>
            </a:p>
          </p:txBody>
        </p:sp>
      </p:grpSp>
      <p:sp>
        <p:nvSpPr>
          <p:cNvPr id="68613" name="Rectangle 5">
            <a:extLst>
              <a:ext uri="{FF2B5EF4-FFF2-40B4-BE49-F238E27FC236}">
                <a16:creationId xmlns:a16="http://schemas.microsoft.com/office/drawing/2014/main" id="{A7656AF7-878A-DD19-5B02-F97E65D58330}"/>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8614" name="Rectangle 6">
            <a:extLst>
              <a:ext uri="{FF2B5EF4-FFF2-40B4-BE49-F238E27FC236}">
                <a16:creationId xmlns:a16="http://schemas.microsoft.com/office/drawing/2014/main" id="{E3A967B3-719E-AE49-B238-4C77BE9EAFA7}"/>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8615" name="Rectangle 7">
            <a:extLst>
              <a:ext uri="{FF2B5EF4-FFF2-40B4-BE49-F238E27FC236}">
                <a16:creationId xmlns:a16="http://schemas.microsoft.com/office/drawing/2014/main" id="{92856AEA-BA7E-2C63-E608-EE008A805DDB}"/>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Tahoma" charset="0"/>
              </a:defRPr>
            </a:lvl1pPr>
          </a:lstStyle>
          <a:p>
            <a:pPr>
              <a:defRPr/>
            </a:pPr>
            <a:endParaRPr lang="en-US"/>
          </a:p>
        </p:txBody>
      </p:sp>
      <p:sp>
        <p:nvSpPr>
          <p:cNvPr id="68616" name="Rectangle 8">
            <a:extLst>
              <a:ext uri="{FF2B5EF4-FFF2-40B4-BE49-F238E27FC236}">
                <a16:creationId xmlns:a16="http://schemas.microsoft.com/office/drawing/2014/main" id="{3B4BE3F3-CCF0-3D8E-AE44-29E6A6E9223E}"/>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Tahoma" charset="0"/>
              </a:defRPr>
            </a:lvl1pPr>
          </a:lstStyle>
          <a:p>
            <a:pPr>
              <a:defRPr/>
            </a:pPr>
            <a:endParaRPr lang="en-US"/>
          </a:p>
        </p:txBody>
      </p:sp>
      <p:sp>
        <p:nvSpPr>
          <p:cNvPr id="68617" name="Rectangle 9">
            <a:extLst>
              <a:ext uri="{FF2B5EF4-FFF2-40B4-BE49-F238E27FC236}">
                <a16:creationId xmlns:a16="http://schemas.microsoft.com/office/drawing/2014/main" id="{426849DF-321A-B2C4-DAD8-B48BE83D358D}"/>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3078633-1A5F-421C-810C-BF9CB720117A}"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6"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ary.frances@elca.org" TargetMode="External"/><Relationship Id="rId2" Type="http://schemas.openxmlformats.org/officeDocument/2006/relationships/hyperlink" Target="mailto:ruben.duran@elca.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F86C79AE-4AB2-FEF6-65EE-B76DCE069D4F}"/>
              </a:ext>
            </a:extLst>
          </p:cNvPr>
          <p:cNvSpPr txBox="1">
            <a:spLocks noChangeArrowheads="1"/>
          </p:cNvSpPr>
          <p:nvPr/>
        </p:nvSpPr>
        <p:spPr bwMode="auto">
          <a:xfrm>
            <a:off x="182563" y="762000"/>
            <a:ext cx="8597900" cy="491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a:endParaRPr lang="en-US" altLang="en-US" sz="4000">
              <a:latin typeface="Eras Demi ITC" panose="020B0805030504020804" pitchFamily="34" charset="0"/>
            </a:endParaRPr>
          </a:p>
          <a:p>
            <a:pPr algn="ctr"/>
            <a:r>
              <a:rPr lang="en-US" altLang="en-US" sz="4000">
                <a:latin typeface="Eras Demi ITC" panose="020B0805030504020804" pitchFamily="34" charset="0"/>
              </a:rPr>
              <a:t>New Starts Process</a:t>
            </a:r>
          </a:p>
          <a:p>
            <a:pPr algn="ctr"/>
            <a:endParaRPr lang="en-US" altLang="en-US" sz="3600">
              <a:latin typeface="Eras Demi ITC" panose="020B0805030504020804" pitchFamily="34" charset="0"/>
            </a:endParaRPr>
          </a:p>
          <a:p>
            <a:pPr algn="ctr"/>
            <a:endParaRPr lang="en-US" altLang="en-US" sz="3600">
              <a:latin typeface="Eras Demi ITC" panose="020B0805030504020804" pitchFamily="34" charset="0"/>
            </a:endParaRPr>
          </a:p>
          <a:p>
            <a:pPr algn="ctr"/>
            <a:endParaRPr lang="en-US" altLang="en-US" sz="3600">
              <a:latin typeface="Eras Demi ITC" panose="020B0805030504020804" pitchFamily="34" charset="0"/>
            </a:endParaRPr>
          </a:p>
          <a:p>
            <a:pPr algn="ctr"/>
            <a:endParaRPr lang="en-US" altLang="en-US" sz="3600">
              <a:latin typeface="Eras Demi ITC" panose="020B0805030504020804" pitchFamily="34" charset="0"/>
            </a:endParaRPr>
          </a:p>
          <a:p>
            <a:pPr algn="ctr"/>
            <a:endParaRPr lang="en-US" altLang="en-US" sz="3600">
              <a:latin typeface="Eras Demi ITC" panose="020B0805030504020804" pitchFamily="34" charset="0"/>
            </a:endParaRPr>
          </a:p>
          <a:p>
            <a:pPr algn="ctr"/>
            <a:r>
              <a:rPr lang="en-US" altLang="en-US" sz="2800">
                <a:latin typeface="Eras Demi ITC" panose="020B0805030504020804" pitchFamily="34" charset="0"/>
              </a:rPr>
              <a:t>Congregational and Synodical Mission</a:t>
            </a:r>
          </a:p>
          <a:p>
            <a:pPr algn="ctr"/>
            <a:r>
              <a:rPr lang="en-US" altLang="en-US" sz="2800">
                <a:latin typeface="Eras Demi ITC" panose="020B0805030504020804" pitchFamily="34" charset="0"/>
              </a:rPr>
              <a:t>Evangelical Lutheran Church in America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F76F1AB-9D12-B467-1ED1-995BCF0538D6}"/>
              </a:ext>
            </a:extLst>
          </p:cNvPr>
          <p:cNvSpPr>
            <a:spLocks noGrp="1" noChangeArrowheads="1"/>
          </p:cNvSpPr>
          <p:nvPr>
            <p:ph type="title"/>
          </p:nvPr>
        </p:nvSpPr>
        <p:spPr/>
        <p:txBody>
          <a:bodyPr/>
          <a:lstStyle/>
          <a:p>
            <a:pPr eaLnBrk="1" hangingPunct="1">
              <a:defRPr/>
            </a:pPr>
            <a:r>
              <a:rPr lang="en-US"/>
              <a:t>Ethnic Specific Starts</a:t>
            </a:r>
          </a:p>
        </p:txBody>
      </p:sp>
      <p:sp>
        <p:nvSpPr>
          <p:cNvPr id="10243" name="Rectangle 3">
            <a:extLst>
              <a:ext uri="{FF2B5EF4-FFF2-40B4-BE49-F238E27FC236}">
                <a16:creationId xmlns:a16="http://schemas.microsoft.com/office/drawing/2014/main" id="{BDB1CF6F-1A4F-3A16-DF43-5B2A627E4085}"/>
              </a:ext>
            </a:extLst>
          </p:cNvPr>
          <p:cNvSpPr>
            <a:spLocks noGrp="1" noChangeArrowheads="1"/>
          </p:cNvSpPr>
          <p:nvPr>
            <p:ph type="body" idx="1"/>
          </p:nvPr>
        </p:nvSpPr>
        <p:spPr>
          <a:xfrm>
            <a:off x="457200" y="1371600"/>
            <a:ext cx="8229600" cy="5105400"/>
          </a:xfrm>
        </p:spPr>
        <p:txBody>
          <a:bodyPr/>
          <a:lstStyle/>
          <a:p>
            <a:pPr eaLnBrk="1" hangingPunct="1">
              <a:defRPr/>
            </a:pPr>
            <a:r>
              <a:rPr lang="en-US" dirty="0"/>
              <a:t>In the case of ethnic specific starts, Director for Evangelical Mission should be in consultation with the appropriate ethnic consultants and networks. </a:t>
            </a:r>
          </a:p>
          <a:p>
            <a:pPr eaLnBrk="1" hangingPunct="1">
              <a:defRPr/>
            </a:pPr>
            <a:r>
              <a:rPr lang="en-US" dirty="0"/>
              <a:t>Consultants may include directors of the ethic communities on the CSM Multicultural team.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a:extLst>
              <a:ext uri="{FF2B5EF4-FFF2-40B4-BE49-F238E27FC236}">
                <a16:creationId xmlns:a16="http://schemas.microsoft.com/office/drawing/2014/main" id="{33464191-FD2F-49EE-9B32-2C71884A9120}"/>
              </a:ext>
            </a:extLst>
          </p:cNvPr>
          <p:cNvSpPr>
            <a:spLocks noGrp="1" noChangeArrowheads="1"/>
          </p:cNvSpPr>
          <p:nvPr>
            <p:ph type="body" idx="1"/>
          </p:nvPr>
        </p:nvSpPr>
        <p:spPr>
          <a:xfrm>
            <a:off x="457200" y="990600"/>
            <a:ext cx="8229600" cy="4530725"/>
          </a:xfrm>
        </p:spPr>
        <p:txBody>
          <a:bodyPr/>
          <a:lstStyle/>
          <a:p>
            <a:pPr eaLnBrk="1" hangingPunct="1">
              <a:defRPr/>
            </a:pPr>
            <a:r>
              <a:rPr lang="en-US" dirty="0"/>
              <a:t>Currently CSM has the following ethic specific networks:</a:t>
            </a:r>
          </a:p>
          <a:p>
            <a:pPr lvl="1" eaLnBrk="1" hangingPunct="1">
              <a:defRPr/>
            </a:pPr>
            <a:r>
              <a:rPr lang="en-US" dirty="0"/>
              <a:t>African American</a:t>
            </a:r>
          </a:p>
          <a:p>
            <a:pPr lvl="1" eaLnBrk="1" hangingPunct="1">
              <a:defRPr/>
            </a:pPr>
            <a:r>
              <a:rPr lang="en-US" dirty="0"/>
              <a:t>African Descent</a:t>
            </a:r>
          </a:p>
          <a:p>
            <a:pPr lvl="1" eaLnBrk="1" hangingPunct="1">
              <a:defRPr/>
            </a:pPr>
            <a:r>
              <a:rPr lang="en-US" dirty="0"/>
              <a:t>Asian/Pacific Islander</a:t>
            </a:r>
          </a:p>
          <a:p>
            <a:pPr lvl="1" eaLnBrk="1" hangingPunct="1">
              <a:defRPr/>
            </a:pPr>
            <a:r>
              <a:rPr lang="en-US" dirty="0"/>
              <a:t>American Indian/Alaska Native</a:t>
            </a:r>
          </a:p>
          <a:p>
            <a:pPr lvl="1" eaLnBrk="1" hangingPunct="1">
              <a:defRPr/>
            </a:pPr>
            <a:r>
              <a:rPr lang="en-US" dirty="0"/>
              <a:t>Arab Middle Eastern</a:t>
            </a:r>
          </a:p>
          <a:p>
            <a:pPr lvl="1" eaLnBrk="1" hangingPunct="1">
              <a:defRPr/>
            </a:pPr>
            <a:r>
              <a:rPr lang="en-US" dirty="0"/>
              <a:t>Latino</a:t>
            </a:r>
          </a:p>
          <a:p>
            <a:pPr eaLnBrk="1" hangingPunct="1">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DFE1D74-7797-5185-E7C5-5F2ED532D3C0}"/>
              </a:ext>
            </a:extLst>
          </p:cNvPr>
          <p:cNvSpPr>
            <a:spLocks noGrp="1" noChangeArrowheads="1"/>
          </p:cNvSpPr>
          <p:nvPr>
            <p:ph type="title"/>
          </p:nvPr>
        </p:nvSpPr>
        <p:spPr/>
        <p:txBody>
          <a:bodyPr/>
          <a:lstStyle/>
          <a:p>
            <a:pPr eaLnBrk="1" hangingPunct="1">
              <a:defRPr/>
            </a:pPr>
            <a:r>
              <a:rPr lang="en-US"/>
              <a:t>Call is Extended</a:t>
            </a:r>
          </a:p>
        </p:txBody>
      </p:sp>
      <p:sp>
        <p:nvSpPr>
          <p:cNvPr id="11267" name="Rectangle 3">
            <a:extLst>
              <a:ext uri="{FF2B5EF4-FFF2-40B4-BE49-F238E27FC236}">
                <a16:creationId xmlns:a16="http://schemas.microsoft.com/office/drawing/2014/main" id="{5AABC881-4924-4E6B-8C2E-A7176CD77F3D}"/>
              </a:ext>
            </a:extLst>
          </p:cNvPr>
          <p:cNvSpPr>
            <a:spLocks noGrp="1" noChangeArrowheads="1"/>
          </p:cNvSpPr>
          <p:nvPr>
            <p:ph type="body" idx="1"/>
          </p:nvPr>
        </p:nvSpPr>
        <p:spPr/>
        <p:txBody>
          <a:bodyPr/>
          <a:lstStyle/>
          <a:p>
            <a:pPr eaLnBrk="1" hangingPunct="1">
              <a:defRPr/>
            </a:pPr>
            <a:r>
              <a:rPr lang="en-US" dirty="0"/>
              <a:t>CSM appoints the developer </a:t>
            </a:r>
            <a:r>
              <a:rPr lang="en-US" dirty="0" err="1"/>
              <a:t>inconjunction</a:t>
            </a:r>
            <a:r>
              <a:rPr lang="en-US" dirty="0"/>
              <a:t> with the fiscal agent.  A letter of appointment is sent by each party.</a:t>
            </a:r>
          </a:p>
          <a:p>
            <a:pPr eaLnBrk="1" hangingPunct="1">
              <a:defRPr/>
            </a:pPr>
            <a:r>
              <a:rPr lang="en-US" dirty="0"/>
              <a:t>Since the congregation is under development, the synod council extends the call to the Mission Developer</a:t>
            </a:r>
          </a:p>
          <a:p>
            <a:pPr eaLnBrk="1" hangingPunct="1">
              <a:defRPr/>
            </a:pPr>
            <a:r>
              <a:rPr lang="en-US" dirty="0"/>
              <a:t>In some circumstances, the fiscal agent may extend the call (second sites or alternate worshiping communities)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7726CC0-CAFF-29D7-4F91-D97F56EFF837}"/>
              </a:ext>
            </a:extLst>
          </p:cNvPr>
          <p:cNvSpPr>
            <a:spLocks noGrp="1" noChangeArrowheads="1"/>
          </p:cNvSpPr>
          <p:nvPr>
            <p:ph type="title"/>
          </p:nvPr>
        </p:nvSpPr>
        <p:spPr/>
        <p:txBody>
          <a:bodyPr/>
          <a:lstStyle/>
          <a:p>
            <a:pPr eaLnBrk="1" hangingPunct="1">
              <a:defRPr/>
            </a:pPr>
            <a:r>
              <a:rPr lang="en-US"/>
              <a:t>Details, details</a:t>
            </a:r>
          </a:p>
        </p:txBody>
      </p:sp>
      <p:sp>
        <p:nvSpPr>
          <p:cNvPr id="12291" name="Rectangle 3">
            <a:extLst>
              <a:ext uri="{FF2B5EF4-FFF2-40B4-BE49-F238E27FC236}">
                <a16:creationId xmlns:a16="http://schemas.microsoft.com/office/drawing/2014/main" id="{E22DA030-907F-ACC6-373D-236DE12FA3F3}"/>
              </a:ext>
            </a:extLst>
          </p:cNvPr>
          <p:cNvSpPr>
            <a:spLocks noGrp="1" noChangeArrowheads="1"/>
          </p:cNvSpPr>
          <p:nvPr>
            <p:ph type="body" idx="1"/>
          </p:nvPr>
        </p:nvSpPr>
        <p:spPr/>
        <p:txBody>
          <a:bodyPr/>
          <a:lstStyle/>
          <a:p>
            <a:pPr eaLnBrk="1" hangingPunct="1">
              <a:defRPr/>
            </a:pPr>
            <a:r>
              <a:rPr lang="en-US" sz="2800" dirty="0"/>
              <a:t>The Director for Evangelical Mission will work with the developer to complete all the necessary forms regarding payroll (if salary), housing (if rostered) benefits, pension and I-9 form.  All appropriate forms are expected to be completed before the developer begins ministry.  Grants are released to the fiscal agent upon completion of these forms.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F9D4EC2F-5C77-6FB2-EFF9-AB66E59C6B47}"/>
              </a:ext>
            </a:extLst>
          </p:cNvPr>
          <p:cNvSpPr>
            <a:spLocks noGrp="1" noChangeArrowheads="1"/>
          </p:cNvSpPr>
          <p:nvPr>
            <p:ph type="title"/>
          </p:nvPr>
        </p:nvSpPr>
        <p:spPr/>
        <p:txBody>
          <a:bodyPr/>
          <a:lstStyle/>
          <a:p>
            <a:pPr eaLnBrk="1" hangingPunct="1">
              <a:defRPr/>
            </a:pPr>
            <a:r>
              <a:rPr lang="en-US"/>
              <a:t>Continuing Education</a:t>
            </a:r>
          </a:p>
        </p:txBody>
      </p:sp>
      <p:sp>
        <p:nvSpPr>
          <p:cNvPr id="36867" name="Rectangle 3">
            <a:extLst>
              <a:ext uri="{FF2B5EF4-FFF2-40B4-BE49-F238E27FC236}">
                <a16:creationId xmlns:a16="http://schemas.microsoft.com/office/drawing/2014/main" id="{2FEE4269-FD97-2C75-2987-303600FD8FA0}"/>
              </a:ext>
            </a:extLst>
          </p:cNvPr>
          <p:cNvSpPr>
            <a:spLocks noGrp="1" noChangeArrowheads="1"/>
          </p:cNvSpPr>
          <p:nvPr>
            <p:ph type="body" idx="1"/>
          </p:nvPr>
        </p:nvSpPr>
        <p:spPr/>
        <p:txBody>
          <a:bodyPr/>
          <a:lstStyle/>
          <a:p>
            <a:pPr eaLnBrk="1" hangingPunct="1">
              <a:defRPr/>
            </a:pPr>
            <a:r>
              <a:rPr lang="en-US" dirty="0"/>
              <a:t>Director for Evangelical Mission attends Mission Developer training with the developer.</a:t>
            </a:r>
          </a:p>
          <a:p>
            <a:pPr eaLnBrk="1" hangingPunct="1">
              <a:defRPr/>
            </a:pPr>
            <a:r>
              <a:rPr lang="en-US" dirty="0"/>
              <a:t>Director for Evangelical Mission finds a trained coach for each Mission Developer</a:t>
            </a:r>
          </a:p>
          <a:p>
            <a:pPr eaLnBrk="1" hangingPunct="1">
              <a:defRPr/>
            </a:pPr>
            <a:r>
              <a:rPr lang="en-US" dirty="0"/>
              <a:t>Director for Evangelical Mission connects developers with stewardship staff and Mission Investment Fund building consultants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8CC3BD1-FCD7-69C6-D9ED-4E4E8881CF99}"/>
              </a:ext>
            </a:extLst>
          </p:cNvPr>
          <p:cNvSpPr>
            <a:spLocks noGrp="1" noChangeArrowheads="1"/>
          </p:cNvSpPr>
          <p:nvPr>
            <p:ph type="title"/>
          </p:nvPr>
        </p:nvSpPr>
        <p:spPr/>
        <p:txBody>
          <a:bodyPr/>
          <a:lstStyle/>
          <a:p>
            <a:pPr eaLnBrk="1" hangingPunct="1">
              <a:defRPr/>
            </a:pPr>
            <a:r>
              <a:rPr lang="en-US"/>
              <a:t>Contact Information</a:t>
            </a:r>
          </a:p>
        </p:txBody>
      </p:sp>
      <p:sp>
        <p:nvSpPr>
          <p:cNvPr id="37891" name="Rectangle 3">
            <a:extLst>
              <a:ext uri="{FF2B5EF4-FFF2-40B4-BE49-F238E27FC236}">
                <a16:creationId xmlns:a16="http://schemas.microsoft.com/office/drawing/2014/main" id="{C073272A-7C80-761E-9156-26A8BBDB3E42}"/>
              </a:ext>
            </a:extLst>
          </p:cNvPr>
          <p:cNvSpPr>
            <a:spLocks noGrp="1" noChangeArrowheads="1"/>
          </p:cNvSpPr>
          <p:nvPr>
            <p:ph type="body" idx="1"/>
          </p:nvPr>
        </p:nvSpPr>
        <p:spPr>
          <a:xfrm>
            <a:off x="228600" y="1447800"/>
            <a:ext cx="8458200" cy="4530725"/>
          </a:xfrm>
        </p:spPr>
        <p:txBody>
          <a:bodyPr/>
          <a:lstStyle/>
          <a:p>
            <a:pPr eaLnBrk="1" hangingPunct="1">
              <a:defRPr/>
            </a:pPr>
            <a:r>
              <a:rPr lang="en-US" dirty="0"/>
              <a:t>Rev. Ruben Duran   </a:t>
            </a:r>
            <a:r>
              <a:rPr lang="en-US" dirty="0">
                <a:hlinkClick r:id="rId2"/>
              </a:rPr>
              <a:t>ruben.duran@elca.org</a:t>
            </a:r>
            <a:endParaRPr lang="en-US" dirty="0"/>
          </a:p>
          <a:p>
            <a:pPr lvl="1" eaLnBrk="1" hangingPunct="1">
              <a:defRPr/>
            </a:pPr>
            <a:r>
              <a:rPr lang="en-US" dirty="0"/>
              <a:t>Office 773-380-2664   cell 630-440-8591</a:t>
            </a:r>
          </a:p>
          <a:p>
            <a:pPr eaLnBrk="1" hangingPunct="1">
              <a:defRPr/>
            </a:pPr>
            <a:r>
              <a:rPr lang="en-US" dirty="0"/>
              <a:t>Rev. Mary Frances   </a:t>
            </a:r>
            <a:r>
              <a:rPr lang="en-US" dirty="0">
                <a:hlinkClick r:id="rId3"/>
              </a:rPr>
              <a:t>mary.frances@elca.org</a:t>
            </a:r>
            <a:endParaRPr lang="en-US" dirty="0"/>
          </a:p>
          <a:p>
            <a:pPr lvl="1" eaLnBrk="1" hangingPunct="1">
              <a:defRPr/>
            </a:pPr>
            <a:r>
              <a:rPr lang="en-US" dirty="0"/>
              <a:t>Office 773-380-2930  cell 630-710-9104</a:t>
            </a:r>
          </a:p>
          <a:p>
            <a:pPr eaLnBrk="1" hangingPunct="1">
              <a:defRPr/>
            </a:pPr>
            <a:r>
              <a:rPr lang="en-US" dirty="0"/>
              <a:t>Terri Novak  </a:t>
            </a:r>
            <a:r>
              <a:rPr lang="en-US" dirty="0" err="1"/>
              <a:t>terri.novak</a:t>
            </a:r>
            <a:endParaRPr lang="en-US" dirty="0"/>
          </a:p>
          <a:p>
            <a:pPr lvl="1" eaLnBrk="1" hangingPunct="1">
              <a:defRPr/>
            </a:pPr>
            <a:r>
              <a:rPr lang="en-US" dirty="0"/>
              <a:t>Office 773-380-5072</a:t>
            </a:r>
          </a:p>
          <a:p>
            <a:pPr eaLnBrk="1" hangingPunct="1">
              <a:buFont typeface="Wingdings" panose="05000000000000000000" pitchFamily="2" charset="2"/>
              <a:buNone/>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B15F8D4-CA81-3563-2A8A-F9C3D57FF78C}"/>
              </a:ext>
            </a:extLst>
          </p:cNvPr>
          <p:cNvSpPr>
            <a:spLocks noGrp="1" noChangeArrowheads="1"/>
          </p:cNvSpPr>
          <p:nvPr>
            <p:ph type="title"/>
          </p:nvPr>
        </p:nvSpPr>
        <p:spPr/>
        <p:txBody>
          <a:bodyPr/>
          <a:lstStyle/>
          <a:p>
            <a:pPr eaLnBrk="1" hangingPunct="1">
              <a:defRPr/>
            </a:pPr>
            <a:r>
              <a:rPr lang="en-US"/>
              <a:t>New Ministry Profile</a:t>
            </a:r>
          </a:p>
        </p:txBody>
      </p:sp>
      <p:sp>
        <p:nvSpPr>
          <p:cNvPr id="3075" name="Rectangle 3">
            <a:extLst>
              <a:ext uri="{FF2B5EF4-FFF2-40B4-BE49-F238E27FC236}">
                <a16:creationId xmlns:a16="http://schemas.microsoft.com/office/drawing/2014/main" id="{7BAF0256-B1A1-13AD-932A-351A7F54362F}"/>
              </a:ext>
            </a:extLst>
          </p:cNvPr>
          <p:cNvSpPr>
            <a:spLocks noGrp="1" noChangeArrowheads="1"/>
          </p:cNvSpPr>
          <p:nvPr>
            <p:ph type="body" idx="1"/>
          </p:nvPr>
        </p:nvSpPr>
        <p:spPr/>
        <p:txBody>
          <a:bodyPr/>
          <a:lstStyle/>
          <a:p>
            <a:pPr eaLnBrk="1" hangingPunct="1">
              <a:defRPr/>
            </a:pPr>
            <a:r>
              <a:rPr lang="en-US" dirty="0"/>
              <a:t>Mission field is identified locally in </a:t>
            </a:r>
            <a:r>
              <a:rPr lang="en-US" dirty="0" err="1"/>
              <a:t>conjuction</a:t>
            </a:r>
            <a:r>
              <a:rPr lang="en-US" dirty="0"/>
              <a:t> with the synod mission table and the Director for Evangelical Mission in keeping with synod strategy</a:t>
            </a:r>
          </a:p>
          <a:p>
            <a:pPr eaLnBrk="1" hangingPunct="1">
              <a:defRPr/>
            </a:pPr>
            <a:r>
              <a:rPr lang="en-US" dirty="0"/>
              <a:t>New Ministry Profile is prepared</a:t>
            </a:r>
          </a:p>
          <a:p>
            <a:pPr eaLnBrk="1" hangingPunct="1">
              <a:defRPr/>
            </a:pPr>
            <a:r>
              <a:rPr lang="en-US" dirty="0"/>
              <a:t>NMP is presented at the CSM Review Table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0B6848A-CC0C-9CA2-08D3-7A624613AD17}"/>
              </a:ext>
            </a:extLst>
          </p:cNvPr>
          <p:cNvSpPr>
            <a:spLocks noGrp="1" noChangeArrowheads="1"/>
          </p:cNvSpPr>
          <p:nvPr>
            <p:ph type="title"/>
          </p:nvPr>
        </p:nvSpPr>
        <p:spPr/>
        <p:txBody>
          <a:bodyPr/>
          <a:lstStyle/>
          <a:p>
            <a:pPr eaLnBrk="1" hangingPunct="1">
              <a:defRPr/>
            </a:pPr>
            <a:r>
              <a:rPr lang="en-US"/>
              <a:t>Review Table</a:t>
            </a:r>
          </a:p>
        </p:txBody>
      </p:sp>
      <p:sp>
        <p:nvSpPr>
          <p:cNvPr id="4099" name="Rectangle 3">
            <a:extLst>
              <a:ext uri="{FF2B5EF4-FFF2-40B4-BE49-F238E27FC236}">
                <a16:creationId xmlns:a16="http://schemas.microsoft.com/office/drawing/2014/main" id="{F30C8D54-8307-6B7B-EE18-DAE51D524D50}"/>
              </a:ext>
            </a:extLst>
          </p:cNvPr>
          <p:cNvSpPr>
            <a:spLocks noGrp="1" noChangeArrowheads="1"/>
          </p:cNvSpPr>
          <p:nvPr>
            <p:ph type="body" idx="1"/>
          </p:nvPr>
        </p:nvSpPr>
        <p:spPr/>
        <p:txBody>
          <a:bodyPr/>
          <a:lstStyle/>
          <a:p>
            <a:pPr eaLnBrk="1" hangingPunct="1">
              <a:lnSpc>
                <a:spcPct val="90000"/>
              </a:lnSpc>
              <a:defRPr/>
            </a:pPr>
            <a:r>
              <a:rPr lang="en-US" dirty="0"/>
              <a:t>Review Table takes place in the Spring and as needed throughout the year</a:t>
            </a:r>
          </a:p>
          <a:p>
            <a:pPr eaLnBrk="1" hangingPunct="1">
              <a:lnSpc>
                <a:spcPct val="90000"/>
              </a:lnSpc>
              <a:defRPr/>
            </a:pPr>
            <a:r>
              <a:rPr lang="en-US" dirty="0"/>
              <a:t>Those present at the review table include Bishops from the nine regions, CSM Executive Director, Director for New Starts, Associate Director for New Starts, Directors for Evangelical Mission and Ethnic specific coordinators.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36BC5D5-DCA0-79DF-4C6F-8C26C96D7D53}"/>
              </a:ext>
            </a:extLst>
          </p:cNvPr>
          <p:cNvSpPr>
            <a:spLocks noGrp="1" noChangeArrowheads="1"/>
          </p:cNvSpPr>
          <p:nvPr>
            <p:ph type="title"/>
          </p:nvPr>
        </p:nvSpPr>
        <p:spPr/>
        <p:txBody>
          <a:bodyPr/>
          <a:lstStyle/>
          <a:p>
            <a:pPr eaLnBrk="1" hangingPunct="1">
              <a:defRPr/>
            </a:pPr>
            <a:r>
              <a:rPr lang="en-US"/>
              <a:t>Search for Developer</a:t>
            </a:r>
          </a:p>
        </p:txBody>
      </p:sp>
      <p:sp>
        <p:nvSpPr>
          <p:cNvPr id="5123" name="Rectangle 3">
            <a:extLst>
              <a:ext uri="{FF2B5EF4-FFF2-40B4-BE49-F238E27FC236}">
                <a16:creationId xmlns:a16="http://schemas.microsoft.com/office/drawing/2014/main" id="{432B41A2-0CFD-4537-4055-ED0C93DE2765}"/>
              </a:ext>
            </a:extLst>
          </p:cNvPr>
          <p:cNvSpPr>
            <a:spLocks noGrp="1" noChangeArrowheads="1"/>
          </p:cNvSpPr>
          <p:nvPr>
            <p:ph type="body" idx="1"/>
          </p:nvPr>
        </p:nvSpPr>
        <p:spPr/>
        <p:txBody>
          <a:bodyPr/>
          <a:lstStyle/>
          <a:p>
            <a:pPr eaLnBrk="1" hangingPunct="1">
              <a:defRPr/>
            </a:pPr>
            <a:r>
              <a:rPr lang="en-US" dirty="0"/>
              <a:t>If a developer has not already been identified, the Director for Evangelical Mission begins the search for a Mission Developer in coordination with the Leadership Office.</a:t>
            </a:r>
          </a:p>
          <a:p>
            <a:pPr eaLnBrk="1" hangingPunct="1">
              <a:defRPr/>
            </a:pPr>
            <a:r>
              <a:rPr lang="en-US" dirty="0"/>
              <a:t>Often developers are raised up out of the forming faith community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CF44AB3-F087-A53A-7D80-EBD06ED25D0E}"/>
              </a:ext>
            </a:extLst>
          </p:cNvPr>
          <p:cNvSpPr>
            <a:spLocks noGrp="1" noChangeArrowheads="1"/>
          </p:cNvSpPr>
          <p:nvPr>
            <p:ph type="title"/>
          </p:nvPr>
        </p:nvSpPr>
        <p:spPr/>
        <p:txBody>
          <a:bodyPr/>
          <a:lstStyle/>
          <a:p>
            <a:pPr eaLnBrk="1" hangingPunct="1">
              <a:defRPr/>
            </a:pPr>
            <a:r>
              <a:rPr lang="en-US"/>
              <a:t>Screening and Interview</a:t>
            </a:r>
          </a:p>
        </p:txBody>
      </p:sp>
      <p:sp>
        <p:nvSpPr>
          <p:cNvPr id="34819" name="Rectangle 3">
            <a:extLst>
              <a:ext uri="{FF2B5EF4-FFF2-40B4-BE49-F238E27FC236}">
                <a16:creationId xmlns:a16="http://schemas.microsoft.com/office/drawing/2014/main" id="{273D34E7-8EA4-2A6E-FC55-073299E84408}"/>
              </a:ext>
            </a:extLst>
          </p:cNvPr>
          <p:cNvSpPr>
            <a:spLocks noGrp="1" noChangeArrowheads="1"/>
          </p:cNvSpPr>
          <p:nvPr>
            <p:ph type="body" idx="1"/>
          </p:nvPr>
        </p:nvSpPr>
        <p:spPr/>
        <p:txBody>
          <a:bodyPr/>
          <a:lstStyle/>
          <a:p>
            <a:pPr eaLnBrk="1" hangingPunct="1">
              <a:defRPr/>
            </a:pPr>
            <a:r>
              <a:rPr lang="en-US"/>
              <a:t>Once a potential developer has been identified, he or she must be approved as a Mission Developer.</a:t>
            </a:r>
          </a:p>
          <a:p>
            <a:pPr eaLnBrk="1" hangingPunct="1">
              <a:defRPr/>
            </a:pPr>
            <a:r>
              <a:rPr lang="en-US"/>
              <a:t>Steps in the leadership process include </a:t>
            </a:r>
          </a:p>
          <a:p>
            <a:pPr lvl="2" eaLnBrk="1" hangingPunct="1">
              <a:defRPr/>
            </a:pPr>
            <a:r>
              <a:rPr lang="en-US"/>
              <a:t>Pre-screening</a:t>
            </a:r>
          </a:p>
          <a:p>
            <a:pPr lvl="2" eaLnBrk="1" hangingPunct="1">
              <a:defRPr/>
            </a:pPr>
            <a:r>
              <a:rPr lang="en-US"/>
              <a:t>Structured interview</a:t>
            </a:r>
          </a:p>
          <a:p>
            <a:pPr lvl="2" eaLnBrk="1" hangingPunct="1">
              <a:defRPr/>
            </a:pPr>
            <a:r>
              <a:rPr lang="en-US"/>
              <a:t>Report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EDE6870-D236-D2B6-A418-9A3E56B6ADC2}"/>
              </a:ext>
            </a:extLst>
          </p:cNvPr>
          <p:cNvSpPr>
            <a:spLocks noGrp="1" noChangeArrowheads="1"/>
          </p:cNvSpPr>
          <p:nvPr>
            <p:ph type="title"/>
          </p:nvPr>
        </p:nvSpPr>
        <p:spPr/>
        <p:txBody>
          <a:bodyPr/>
          <a:lstStyle/>
          <a:p>
            <a:pPr eaLnBrk="1" hangingPunct="1">
              <a:defRPr/>
            </a:pPr>
            <a:r>
              <a:rPr lang="en-US"/>
              <a:t>Pre-Screening Process</a:t>
            </a:r>
          </a:p>
        </p:txBody>
      </p:sp>
      <p:sp>
        <p:nvSpPr>
          <p:cNvPr id="6147" name="Rectangle 3">
            <a:extLst>
              <a:ext uri="{FF2B5EF4-FFF2-40B4-BE49-F238E27FC236}">
                <a16:creationId xmlns:a16="http://schemas.microsoft.com/office/drawing/2014/main" id="{ED015876-FF70-F397-2FB9-4C23012C609B}"/>
              </a:ext>
            </a:extLst>
          </p:cNvPr>
          <p:cNvSpPr>
            <a:spLocks noGrp="1" noChangeArrowheads="1"/>
          </p:cNvSpPr>
          <p:nvPr>
            <p:ph type="body" idx="1"/>
          </p:nvPr>
        </p:nvSpPr>
        <p:spPr/>
        <p:txBody>
          <a:bodyPr/>
          <a:lstStyle/>
          <a:p>
            <a:pPr eaLnBrk="1" hangingPunct="1">
              <a:defRPr/>
            </a:pPr>
            <a:r>
              <a:rPr lang="en-US"/>
              <a:t>Once a potential developer has been identified, he or she must be approved as a Mission Developer.</a:t>
            </a:r>
          </a:p>
          <a:p>
            <a:pPr eaLnBrk="1" hangingPunct="1">
              <a:defRPr/>
            </a:pPr>
            <a:r>
              <a:rPr lang="en-US"/>
              <a:t>The pre-screening process consists of:</a:t>
            </a:r>
          </a:p>
          <a:p>
            <a:pPr lvl="1" eaLnBrk="1" hangingPunct="1">
              <a:defRPr/>
            </a:pPr>
            <a:r>
              <a:rPr lang="en-US"/>
              <a:t>Completion of background information by candidate</a:t>
            </a:r>
          </a:p>
          <a:p>
            <a:pPr lvl="1" eaLnBrk="1" hangingPunct="1">
              <a:defRPr/>
            </a:pPr>
            <a:r>
              <a:rPr lang="en-US"/>
              <a:t>Permission by Bishop/reference by Bishop</a:t>
            </a:r>
          </a:p>
          <a:p>
            <a:pPr lvl="1" eaLnBrk="1" hangingPunct="1">
              <a:defRPr/>
            </a:pPr>
            <a:r>
              <a:rPr lang="en-US"/>
              <a:t>Interview by phone, face to face or on-line via Gallup website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A861BC7-983B-A308-520F-D54BFAF2C6C9}"/>
              </a:ext>
            </a:extLst>
          </p:cNvPr>
          <p:cNvSpPr>
            <a:spLocks noGrp="1" noChangeArrowheads="1"/>
          </p:cNvSpPr>
          <p:nvPr>
            <p:ph type="title"/>
          </p:nvPr>
        </p:nvSpPr>
        <p:spPr/>
        <p:txBody>
          <a:bodyPr/>
          <a:lstStyle/>
          <a:p>
            <a:pPr eaLnBrk="1" hangingPunct="1">
              <a:defRPr/>
            </a:pPr>
            <a:r>
              <a:rPr lang="en-US"/>
              <a:t>Structured Interview</a:t>
            </a:r>
          </a:p>
        </p:txBody>
      </p:sp>
      <p:sp>
        <p:nvSpPr>
          <p:cNvPr id="7171" name="Rectangle 3">
            <a:extLst>
              <a:ext uri="{FF2B5EF4-FFF2-40B4-BE49-F238E27FC236}">
                <a16:creationId xmlns:a16="http://schemas.microsoft.com/office/drawing/2014/main" id="{72AAD383-CD25-CCD2-D79A-486FAFC32EA6}"/>
              </a:ext>
            </a:extLst>
          </p:cNvPr>
          <p:cNvSpPr>
            <a:spLocks noGrp="1" noChangeArrowheads="1"/>
          </p:cNvSpPr>
          <p:nvPr>
            <p:ph type="body" idx="1"/>
          </p:nvPr>
        </p:nvSpPr>
        <p:spPr/>
        <p:txBody>
          <a:bodyPr/>
          <a:lstStyle/>
          <a:p>
            <a:pPr eaLnBrk="1" hangingPunct="1">
              <a:lnSpc>
                <a:spcPct val="90000"/>
              </a:lnSpc>
              <a:defRPr/>
            </a:pPr>
            <a:r>
              <a:rPr lang="en-US" dirty="0"/>
              <a:t>Once pre-screening is completed and candidate is recommended into process, the Leadership Office (CSM) schedules the structured interview</a:t>
            </a:r>
          </a:p>
          <a:p>
            <a:pPr eaLnBrk="1" hangingPunct="1">
              <a:lnSpc>
                <a:spcPct val="90000"/>
              </a:lnSpc>
              <a:defRPr/>
            </a:pPr>
            <a:r>
              <a:rPr lang="en-US" dirty="0"/>
              <a:t>Structured interview is </a:t>
            </a:r>
            <a:r>
              <a:rPr lang="en-US" dirty="0" err="1"/>
              <a:t>approx</a:t>
            </a:r>
            <a:r>
              <a:rPr lang="en-US"/>
              <a:t> 4-6 hours </a:t>
            </a:r>
            <a:r>
              <a:rPr lang="en-US" dirty="0"/>
              <a:t>long performed by two trained interviewers</a:t>
            </a:r>
          </a:p>
          <a:p>
            <a:pPr eaLnBrk="1" hangingPunct="1">
              <a:lnSpc>
                <a:spcPct val="90000"/>
              </a:lnSpc>
              <a:defRPr/>
            </a:pPr>
            <a:r>
              <a:rPr lang="en-US" dirty="0"/>
              <a:t>Key is joint discernment more than “approval”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8138D9D-58ED-A641-B98F-D497A9FEC924}"/>
              </a:ext>
            </a:extLst>
          </p:cNvPr>
          <p:cNvSpPr>
            <a:spLocks noGrp="1" noChangeArrowheads="1"/>
          </p:cNvSpPr>
          <p:nvPr>
            <p:ph type="title"/>
          </p:nvPr>
        </p:nvSpPr>
        <p:spPr/>
        <p:txBody>
          <a:bodyPr/>
          <a:lstStyle/>
          <a:p>
            <a:pPr eaLnBrk="1" hangingPunct="1">
              <a:defRPr/>
            </a:pPr>
            <a:r>
              <a:rPr lang="en-US"/>
              <a:t>Background Check</a:t>
            </a:r>
          </a:p>
        </p:txBody>
      </p:sp>
      <p:sp>
        <p:nvSpPr>
          <p:cNvPr id="8195" name="Rectangle 3">
            <a:extLst>
              <a:ext uri="{FF2B5EF4-FFF2-40B4-BE49-F238E27FC236}">
                <a16:creationId xmlns:a16="http://schemas.microsoft.com/office/drawing/2014/main" id="{16E3EA20-CAED-9DC4-A6F8-EBF4684C03A8}"/>
              </a:ext>
            </a:extLst>
          </p:cNvPr>
          <p:cNvSpPr>
            <a:spLocks noGrp="1" noChangeArrowheads="1"/>
          </p:cNvSpPr>
          <p:nvPr>
            <p:ph type="body" idx="1"/>
          </p:nvPr>
        </p:nvSpPr>
        <p:spPr/>
        <p:txBody>
          <a:bodyPr/>
          <a:lstStyle/>
          <a:p>
            <a:pPr eaLnBrk="1" hangingPunct="1">
              <a:defRPr/>
            </a:pPr>
            <a:r>
              <a:rPr lang="en-US" dirty="0"/>
              <a:t>Once the interview process is complete, the interviewers submit their report</a:t>
            </a:r>
          </a:p>
          <a:p>
            <a:pPr eaLnBrk="1" hangingPunct="1">
              <a:defRPr/>
            </a:pPr>
            <a:r>
              <a:rPr lang="en-US" dirty="0"/>
              <a:t>Approved candidates must have a background check</a:t>
            </a:r>
          </a:p>
          <a:p>
            <a:pPr eaLnBrk="1" hangingPunct="1">
              <a:defRPr/>
            </a:pPr>
            <a:r>
              <a:rPr lang="en-US" dirty="0"/>
              <a:t>Background check must be conducted by Human Resources at the ELCA.  Release forms are submitted to CSM who oversees the process.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7105B4E-2350-4B3A-0662-A4CA7EF1E54B}"/>
              </a:ext>
            </a:extLst>
          </p:cNvPr>
          <p:cNvSpPr>
            <a:spLocks noGrp="1" noChangeArrowheads="1"/>
          </p:cNvSpPr>
          <p:nvPr>
            <p:ph type="title"/>
          </p:nvPr>
        </p:nvSpPr>
        <p:spPr/>
        <p:txBody>
          <a:bodyPr/>
          <a:lstStyle/>
          <a:p>
            <a:pPr eaLnBrk="1" hangingPunct="1">
              <a:defRPr/>
            </a:pPr>
            <a:r>
              <a:rPr lang="en-US"/>
              <a:t>Salary and Funding</a:t>
            </a:r>
          </a:p>
        </p:txBody>
      </p:sp>
      <p:sp>
        <p:nvSpPr>
          <p:cNvPr id="9219" name="Rectangle 3">
            <a:extLst>
              <a:ext uri="{FF2B5EF4-FFF2-40B4-BE49-F238E27FC236}">
                <a16:creationId xmlns:a16="http://schemas.microsoft.com/office/drawing/2014/main" id="{6B23C4C8-BB05-E406-69C3-0A627F50267C}"/>
              </a:ext>
            </a:extLst>
          </p:cNvPr>
          <p:cNvSpPr>
            <a:spLocks noGrp="1" noChangeArrowheads="1"/>
          </p:cNvSpPr>
          <p:nvPr>
            <p:ph type="body" idx="1"/>
          </p:nvPr>
        </p:nvSpPr>
        <p:spPr/>
        <p:txBody>
          <a:bodyPr/>
          <a:lstStyle/>
          <a:p>
            <a:pPr eaLnBrk="1" hangingPunct="1">
              <a:defRPr/>
            </a:pPr>
            <a:r>
              <a:rPr lang="en-US" dirty="0"/>
              <a:t>Upon completion of an approved background check, Director for Evangelical Mission consults with Director of New Starts to finalize:</a:t>
            </a:r>
          </a:p>
          <a:p>
            <a:pPr lvl="1" eaLnBrk="1" hangingPunct="1">
              <a:defRPr/>
            </a:pPr>
            <a:r>
              <a:rPr lang="en-US" dirty="0"/>
              <a:t>Salary and benefits for Mission Developer</a:t>
            </a:r>
          </a:p>
          <a:p>
            <a:pPr lvl="1" eaLnBrk="1" hangingPunct="1">
              <a:defRPr/>
            </a:pPr>
            <a:r>
              <a:rPr lang="en-US" dirty="0"/>
              <a:t>Salary or grant funding</a:t>
            </a:r>
          </a:p>
          <a:p>
            <a:pPr lvl="1" eaLnBrk="1" hangingPunct="1">
              <a:defRPr/>
            </a:pPr>
            <a:r>
              <a:rPr lang="en-US" dirty="0"/>
              <a:t>Salary affirm what is in the NMP or be adjusted as is appropriate</a:t>
            </a:r>
          </a:p>
        </p:txBody>
      </p:sp>
    </p:spTree>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LongProp xmlns="" name="ItemRetentionFormula"><![CDATA[<formula id="Microsoft.Office.RecordsManagement.PolicyFeatures.Expiration.Formula.BuiltIn"><number>30</number><property>Resource_x0020_Expiration_x0020_Date</property><propertyId>10707da6-4d4e-4e95-8a65-ffbaabff4290</propertyId><period>days</period></formula>]]></LongProp>
  <LongProp xmlns="" name="TaxCatchAll"><![CDATA[133;#ELCA New Congregations|292fad3f-428c-4720-be53-b520e9f4d18b;#47;#Synod Bishop|f3444ea5-ae84-40b3-a4b5-2d3f96b42c29;#429;#Church|6816f35e-2c16-498a-abe8-effa23224e2c;#142;#Congregations|7e45ad9f-12a0-4a27-acb8-8ee086e1d842;#5;#English|2a561fb9-8cee-4c70-9ce6-5f63a2094213;#14;#Rostered Leader|56169c40-0831-4ea5-a38d-f239aac3518f;#19;#Member|a0e929f6-0728-46ab-beb4-b4e20508ce60]]></LongProp>
</Long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B534DF4E09249B449DB0A5AAD152C9A0" ma:contentTypeVersion="35" ma:contentTypeDescription="Create a new document." ma:contentTypeScope="" ma:versionID="28c0d1902085efb3afa31719779055db">
  <xsd:schema xmlns:xsd="http://www.w3.org/2001/XMLSchema" xmlns:xs="http://www.w3.org/2001/XMLSchema" xmlns:p="http://schemas.microsoft.com/office/2006/metadata/properties" xmlns:ns2="0e456244-9f82-43cd-a08b-0fc491365cef" xmlns:ns3="443b974f-4cf2-4f2b-8081-287a5ea837dc" targetNamespace="http://schemas.microsoft.com/office/2006/metadata/properties" ma:root="true" ma:fieldsID="21bdbc28fed95a90e286d1549480156c" ns2:_="" ns3:_="">
    <xsd:import namespace="0e456244-9f82-43cd-a08b-0fc491365cef"/>
    <xsd:import namespace="443b974f-4cf2-4f2b-8081-287a5ea837dc"/>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DateTaken" minOccurs="0"/>
                <xsd:element ref="ns2:MediaServiceAutoTags" minOccurs="0"/>
                <xsd:element ref="ns2:Used_x0020_By" minOccurs="0"/>
                <xsd:element ref="ns2:MediaServiceOCR" minOccurs="0"/>
                <xsd:element ref="ns3:_dlc_DocId" minOccurs="0"/>
                <xsd:element ref="ns3:_dlc_DocIdUrl" minOccurs="0"/>
                <xsd:element ref="ns3:_dlc_DocIdPersistId"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Dat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456244-9f82-43cd-a08b-0fc491365c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Used_x0020_By" ma:index="14" nillable="true" ma:displayName="Used By" ma:default="- Both" ma:format="RadioButtons" ma:internalName="Used_x0020_By">
      <xsd:simpleType>
        <xsd:union memberTypes="dms:Text">
          <xsd:simpleType>
            <xsd:restriction base="dms:Choice">
              <xsd:enumeration value="- Both"/>
              <xsd:enumeration value="BAs"/>
              <xsd:enumeration value="PMs"/>
              <xsd:enumeration value="- Everyone"/>
            </xsd:restriction>
          </xsd:simpleType>
        </xsd:union>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Location" ma:index="23" nillable="true" ma:displayName="Location" ma:internalName="MediaServiceLocation" ma:readOnly="true">
      <xsd:simpleType>
        <xsd:restriction base="dms:Text"/>
      </xsd:simpleType>
    </xsd:element>
    <xsd:element name="MediaLengthInSeconds" ma:index="24" nillable="true" ma:displayName="Length (seconds)"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b059a39c-917c-4ba5-a340-17ecc7564604" ma:termSetId="09814cd3-568e-fe90-9814-8d621ff8fb84" ma:anchorId="fba54fb3-c3e1-fe81-a776-ca4b69148c4d" ma:open="true" ma:isKeyword="false">
      <xsd:complexType>
        <xsd:sequence>
          <xsd:element ref="pc:Terms" minOccurs="0" maxOccurs="1"/>
        </xsd:sequence>
      </xsd:complexType>
    </xsd:element>
    <xsd:element name="Date" ma:index="28" nillable="true" ma:displayName="Date" ma:format="DateOnly" ma:internalName="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3b974f-4cf2-4f2b-8081-287a5ea837dc"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7" nillable="true" ma:displayName="Taxonomy Catch All Column" ma:hidden="true" ma:list="{cd64d1a7-1d96-4342-97da-5198f00f7efe}" ma:internalName="TaxCatchAll" ma:showField="CatchAllData" ma:web="443b974f-4cf2-4f2b-8081-287a5ea837d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85221E-5351-4C73-997A-7CF0C1A46B01}">
  <ds:schemaRefs>
    <ds:schemaRef ds:uri="http://schemas.microsoft.com/sharepoint/v3/contenttype/forms"/>
  </ds:schemaRefs>
</ds:datastoreItem>
</file>

<file path=customXml/itemProps2.xml><?xml version="1.0" encoding="utf-8"?>
<ds:datastoreItem xmlns:ds="http://schemas.openxmlformats.org/officeDocument/2006/customXml" ds:itemID="{D289B74A-5772-4501-826F-2EB4FCEDEE4E}">
  <ds:schemaRefs>
    <ds:schemaRef ds:uri="http://schemas.microsoft.com/office/2006/metadata/longProperties"/>
    <ds:schemaRef ds:uri=""/>
  </ds:schemaRefs>
</ds:datastoreItem>
</file>

<file path=customXml/itemProps3.xml><?xml version="1.0" encoding="utf-8"?>
<ds:datastoreItem xmlns:ds="http://schemas.openxmlformats.org/officeDocument/2006/customXml" ds:itemID="{F889E89E-4FCC-463C-90E8-9F1338510D85}">
  <ds:schemaRefs>
    <ds:schemaRef ds:uri="http://schemas.microsoft.com/sharepoint/events"/>
  </ds:schemaRefs>
</ds:datastoreItem>
</file>

<file path=customXml/itemProps4.xml><?xml version="1.0" encoding="utf-8"?>
<ds:datastoreItem xmlns:ds="http://schemas.openxmlformats.org/officeDocument/2006/customXml" ds:itemID="{29EC6BFD-3D56-4032-971D-D43D284512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456244-9f82-43cd-a08b-0fc491365cef"/>
    <ds:schemaRef ds:uri="443b974f-4cf2-4f2b-8081-287a5ea837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Slit</Template>
  <TotalTime>62</TotalTime>
  <Words>634</Words>
  <Application>Microsoft Office PowerPoint</Application>
  <PresentationFormat>On-screen Show (4:3)</PresentationFormat>
  <Paragraphs>71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Tahoma</vt:lpstr>
      <vt:lpstr>Arial</vt:lpstr>
      <vt:lpstr>Wingdings</vt:lpstr>
      <vt:lpstr>Calibri</vt:lpstr>
      <vt:lpstr>Times New Roman</vt:lpstr>
      <vt:lpstr>Eras Demi ITC</vt:lpstr>
      <vt:lpstr>Slit</vt:lpstr>
      <vt:lpstr>PowerPoint Presentation</vt:lpstr>
      <vt:lpstr>New Ministry Profile</vt:lpstr>
      <vt:lpstr>Review Table</vt:lpstr>
      <vt:lpstr>Search for Developer</vt:lpstr>
      <vt:lpstr>Screening and Interview</vt:lpstr>
      <vt:lpstr>Pre-Screening Process</vt:lpstr>
      <vt:lpstr>Structured Interview</vt:lpstr>
      <vt:lpstr>Background Check</vt:lpstr>
      <vt:lpstr>Salary and Funding</vt:lpstr>
      <vt:lpstr>Ethnic Specific Starts</vt:lpstr>
      <vt:lpstr>PowerPoint Presentation</vt:lpstr>
      <vt:lpstr>Call is Extended</vt:lpstr>
      <vt:lpstr>Details, details</vt:lpstr>
      <vt:lpstr>Continuing Education</vt:lpstr>
      <vt:lpstr>Contact Information</vt:lpstr>
    </vt:vector>
  </TitlesOfParts>
  <Company>Evangelical Lutheran Church in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Starts Overview</dc:title>
  <dc:creator>ELCA User</dc:creator>
  <cp:lastModifiedBy>Karin Fox</cp:lastModifiedBy>
  <cp:revision>9</cp:revision>
  <dcterms:created xsi:type="dcterms:W3CDTF">2007-12-04T14:59:56Z</dcterms:created>
  <dcterms:modified xsi:type="dcterms:W3CDTF">2025-08-13T22:30:35Z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bcb669f85a94c79882e4591e49db382">
    <vt:lpwstr>ELCA New Congregations|292fad3f-428c-4720-be53-b520e9f4d18b</vt:lpwstr>
  </property>
  <property fmtid="{D5CDD505-2E9C-101B-9397-08002B2CF9AE}" pid="3" name="b8cf5103550044b6adff90de73dcc70d">
    <vt:lpwstr>Congregations|7e45ad9f-12a0-4a27-acb8-8ee086e1d842</vt:lpwstr>
  </property>
  <property fmtid="{D5CDD505-2E9C-101B-9397-08002B2CF9AE}" pid="4" name="Resource Primary Audience">
    <vt:lpwstr>19;#Member|a0e929f6-0728-46ab-beb4-b4e20508ce60;#47;#Synod Bishop|f3444ea5-ae84-40b3-a4b5-2d3f96b42c29;#14;#Rostered Leader|56169c40-0831-4ea5-a38d-f239aac3518f</vt:lpwstr>
  </property>
  <property fmtid="{D5CDD505-2E9C-101B-9397-08002B2CF9AE}" pid="5" name="Resource Language">
    <vt:lpwstr>5;#English|2a561fb9-8cee-4c70-9ce6-5f63a2094213</vt:lpwstr>
  </property>
  <property fmtid="{D5CDD505-2E9C-101B-9397-08002B2CF9AE}" pid="6" name="pff9ff76d6d04245968fbeacd7773757">
    <vt:lpwstr>English|2a561fb9-8cee-4c70-9ce6-5f63a2094213</vt:lpwstr>
  </property>
  <property fmtid="{D5CDD505-2E9C-101B-9397-08002B2CF9AE}" pid="7" name="p0eec0248d09446db2b674e7726de702">
    <vt:lpwstr>Church|6816f35e-2c16-498a-abe8-effa23224e2c</vt:lpwstr>
  </property>
  <property fmtid="{D5CDD505-2E9C-101B-9397-08002B2CF9AE}" pid="8" name="Exclude Resource From Search">
    <vt:lpwstr>0</vt:lpwstr>
  </property>
  <property fmtid="{D5CDD505-2E9C-101B-9397-08002B2CF9AE}" pid="9" name="Resource_x0020_Subcategory">
    <vt:lpwstr>142;#Congregations|7e45ad9f-12a0-4a27-acb8-8ee086e1d842</vt:lpwstr>
  </property>
  <property fmtid="{D5CDD505-2E9C-101B-9397-08002B2CF9AE}" pid="10" name="f4e18a6ced514bde9eff9825603cfd24">
    <vt:lpwstr>Member|a0e929f6-0728-46ab-beb4-b4e20508ce60;Synod Bishop|f3444ea5-ae84-40b3-a4b5-2d3f96b42c29;Rostered Leader|56169c40-0831-4ea5-a38d-f239aac3518f</vt:lpwstr>
  </property>
  <property fmtid="{D5CDD505-2E9C-101B-9397-08002B2CF9AE}" pid="11" name="Resource Interests">
    <vt:lpwstr>429;#Church|6816f35e-2c16-498a-abe8-effa23224e2c</vt:lpwstr>
  </property>
  <property fmtid="{D5CDD505-2E9C-101B-9397-08002B2CF9AE}" pid="12" name="Resource_x0020_Category">
    <vt:lpwstr>133;#ELCA New Congregations|292fad3f-428c-4720-be53-b520e9f4d18b</vt:lpwstr>
  </property>
  <property fmtid="{D5CDD505-2E9C-101B-9397-08002B2CF9AE}" pid="13" name="TaxCatchAll">
    <vt:lpwstr>133;#ELCA New Congregations|292fad3f-428c-4720-be53-b520e9f4d18b;#47;#Synod Bishop|f3444ea5-ae84-40b3-a4b5-2d3f96b42c29;#429;#Church|6816f35e-2c16-498a-abe8-effa23224e2c;#142;#Congregations|7e45ad9f-12a0-4a27-acb8-8ee086e1d842;#5;#English|2a561fb9-8cee-4c</vt:lpwstr>
  </property>
  <property fmtid="{D5CDD505-2E9C-101B-9397-08002B2CF9AE}" pid="14" name="ItemRetentionFormula">
    <vt:lpwstr>&lt;formula id="Microsoft.Office.RecordsManagement.PolicyFeatures.Expiration.Formula.BuiltIn"&gt;&lt;number&gt;30&lt;/number&gt;&lt;property&gt;Resource_x005f_x0020_Expiration_x005f_x0020_Date&lt;/property&gt;&lt;propertyId&gt;10707da6-4d4e-4e95-8a65-ffbaabff4290&lt;/propertyId&gt;&lt;period&gt;days&lt;/period&gt;&lt;/form</vt:lpwstr>
  </property>
  <property fmtid="{D5CDD505-2E9C-101B-9397-08002B2CF9AE}" pid="15" name="_dlc_policyId">
    <vt:lpwstr>0x0101009C49CB76883F4D29A3A38B8F877398AD000974FD063C8C4D38BD02BABB281DEB2100FC8C5E0A0D71CA4FB77870BC02D992DB|-2089888871</vt:lpwstr>
  </property>
  <property fmtid="{D5CDD505-2E9C-101B-9397-08002B2CF9AE}" pid="16" name="Resource Category">
    <vt:lpwstr>133;#ELCA New Congregations|292fad3f-428c-4720-be53-b520e9f4d18b</vt:lpwstr>
  </property>
  <property fmtid="{D5CDD505-2E9C-101B-9397-08002B2CF9AE}" pid="17" name="WorkflowChangePath">
    <vt:lpwstr>e3ef69b2-e679-4790-b439-7098d68d73eb,7;</vt:lpwstr>
  </property>
  <property fmtid="{D5CDD505-2E9C-101B-9397-08002B2CF9AE}" pid="18" name="Resource Never Expires">
    <vt:lpwstr>1</vt:lpwstr>
  </property>
  <property fmtid="{D5CDD505-2E9C-101B-9397-08002B2CF9AE}" pid="19" name="Resource Description">
    <vt:lpwstr/>
  </property>
  <property fmtid="{D5CDD505-2E9C-101B-9397-08002B2CF9AE}" pid="20" name="Resource Subcategory">
    <vt:lpwstr>142;#Congregations|7e45ad9f-12a0-4a27-acb8-8ee086e1d842</vt:lpwstr>
  </property>
  <property fmtid="{D5CDD505-2E9C-101B-9397-08002B2CF9AE}" pid="21" name="Metrics File with Extension">
    <vt:lpwstr>2170</vt:lpwstr>
  </property>
  <property fmtid="{D5CDD505-2E9C-101B-9397-08002B2CF9AE}" pid="22" name="_dlc_DocId">
    <vt:lpwstr>4D3JZ2TK2AEZ-1706065743-59164</vt:lpwstr>
  </property>
  <property fmtid="{D5CDD505-2E9C-101B-9397-08002B2CF9AE}" pid="23" name="_dlc_DocIdItemGuid">
    <vt:lpwstr>006fb82f-d04b-44a0-a590-d2ecc6f0dd10</vt:lpwstr>
  </property>
  <property fmtid="{D5CDD505-2E9C-101B-9397-08002B2CF9AE}" pid="24" name="_dlc_DocIdUrl">
    <vt:lpwstr>https://elcacwo.sharepoint.com/sites/ITStaff/_layouts/15/DocIdRedir.aspx?ID=4D3JZ2TK2AEZ-1706065743-59164, 4D3JZ2TK2AEZ-1706065743-59164</vt:lpwstr>
  </property>
</Properties>
</file>