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8" r:id="rId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1BABD7-4B39-729D-BFC9-9B9D2153B5AA}" name="John Eggen" initials="JE" userId="S::John.Eggen@elca.org::b0f2e495-d971-44d5-ad6c-f549cf8a974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DDD3B-9906-4AAF-9809-347A79729C19}" v="7" dt="2026-08-27T16:17:02.6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1" d="100"/>
          <a:sy n="61" d="100"/>
        </p:scale>
        <p:origin x="470" y="4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microsoft.com/office/2016/11/relationships/changesInfo" Target="changesInfos/changesInfo1.xml"/><Relationship Id="rId5" Type="http://schemas.openxmlformats.org/officeDocument/2006/relationships/slideMaster" Target="slideMasters/slideMaster1.xml"/><Relationship Id="rId10"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McFadden" userId="3f5fc1df-31ff-4bab-b90b-7646d9a8b27a" providerId="ADAL" clId="{3A46D25C-D89B-46D3-91CE-654597B72CC8}"/>
    <pc:docChg chg="undo custSel modSld">
      <pc:chgData name="Monica McFadden" userId="3f5fc1df-31ff-4bab-b90b-7646d9a8b27a" providerId="ADAL" clId="{3A46D25C-D89B-46D3-91CE-654597B72CC8}" dt="2026-08-27T16:23:20.462" v="132" actId="1036"/>
      <pc:docMkLst>
        <pc:docMk/>
      </pc:docMkLst>
      <pc:sldChg chg="addSp delSp modSp mod">
        <pc:chgData name="Monica McFadden" userId="3f5fc1df-31ff-4bab-b90b-7646d9a8b27a" providerId="ADAL" clId="{3A46D25C-D89B-46D3-91CE-654597B72CC8}" dt="2026-08-27T16:23:20.462" v="132" actId="1036"/>
        <pc:sldMkLst>
          <pc:docMk/>
          <pc:sldMk cId="0" sldId="258"/>
        </pc:sldMkLst>
        <pc:spChg chg="mod">
          <ac:chgData name="Monica McFadden" userId="3f5fc1df-31ff-4bab-b90b-7646d9a8b27a" providerId="ADAL" clId="{3A46D25C-D89B-46D3-91CE-654597B72CC8}" dt="2026-08-27T16:07:23.423" v="75" actId="113"/>
          <ac:spMkLst>
            <pc:docMk/>
            <pc:sldMk cId="0" sldId="258"/>
            <ac:spMk id="4" creationId="{C6494832-ABE5-0FCA-BE0F-0A942EB519E3}"/>
          </ac:spMkLst>
        </pc:spChg>
        <pc:spChg chg="mod">
          <ac:chgData name="Monica McFadden" userId="3f5fc1df-31ff-4bab-b90b-7646d9a8b27a" providerId="ADAL" clId="{3A46D25C-D89B-46D3-91CE-654597B72CC8}" dt="2026-08-27T16:23:20.462" v="132" actId="1036"/>
          <ac:spMkLst>
            <pc:docMk/>
            <pc:sldMk cId="0" sldId="258"/>
            <ac:spMk id="6" creationId="{3B4F48FC-1C3C-A415-AB41-D47E46FBB580}"/>
          </ac:spMkLst>
        </pc:spChg>
        <pc:spChg chg="mod">
          <ac:chgData name="Monica McFadden" userId="3f5fc1df-31ff-4bab-b90b-7646d9a8b27a" providerId="ADAL" clId="{3A46D25C-D89B-46D3-91CE-654597B72CC8}" dt="2026-08-27T16:19:29.374" v="129" actId="20577"/>
          <ac:spMkLst>
            <pc:docMk/>
            <pc:sldMk cId="0" sldId="258"/>
            <ac:spMk id="13314" creationId="{D1334D69-3585-C3F5-A2F3-433A2EEC15B6}"/>
          </ac:spMkLst>
        </pc:spChg>
        <pc:picChg chg="add mod">
          <ac:chgData name="Monica McFadden" userId="3f5fc1df-31ff-4bab-b90b-7646d9a8b27a" providerId="ADAL" clId="{3A46D25C-D89B-46D3-91CE-654597B72CC8}" dt="2026-08-27T16:15:08.475" v="86" actId="14100"/>
          <ac:picMkLst>
            <pc:docMk/>
            <pc:sldMk cId="0" sldId="258"/>
            <ac:picMk id="3" creationId="{D1E0E1EA-3AB9-51E5-CDCF-D72493C7C941}"/>
          </ac:picMkLst>
        </pc:picChg>
        <pc:picChg chg="del mod">
          <ac:chgData name="Monica McFadden" userId="3f5fc1df-31ff-4bab-b90b-7646d9a8b27a" providerId="ADAL" clId="{3A46D25C-D89B-46D3-91CE-654597B72CC8}" dt="2026-08-27T16:14:28.751" v="76" actId="478"/>
          <ac:picMkLst>
            <pc:docMk/>
            <pc:sldMk cId="0" sldId="258"/>
            <ac:picMk id="7" creationId="{595987DC-71B6-EE60-846F-F25E6E554BD0}"/>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3" descr="Text&#10;&#10;Description automatically generated with medium confidence">
            <a:extLst>
              <a:ext uri="{FF2B5EF4-FFF2-40B4-BE49-F238E27FC236}">
                <a16:creationId xmlns:a16="http://schemas.microsoft.com/office/drawing/2014/main" id="{7E88CB0B-4C91-F2C5-0013-017650B00D7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0513" y="5976938"/>
            <a:ext cx="21796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normAutofit/>
          </a:bodyPr>
          <a:lstStyle>
            <a:lvl1pPr algn="ctr">
              <a:defRPr sz="48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37537434"/>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lus horizontal bran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0280210"/>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lus stacked">
    <p:spTree>
      <p:nvGrpSpPr>
        <p:cNvPr id="1" name=""/>
        <p:cNvGrpSpPr/>
        <p:nvPr/>
      </p:nvGrpSpPr>
      <p:grpSpPr>
        <a:xfrm>
          <a:off x="0" y="0"/>
          <a:ext cx="0" cy="0"/>
          <a:chOff x="0" y="0"/>
          <a:chExt cx="0" cy="0"/>
        </a:xfrm>
      </p:grpSpPr>
      <p:pic>
        <p:nvPicPr>
          <p:cNvPr id="2" name="Picture 3" descr="A picture containing window&#10;&#10;Description automatically generated">
            <a:extLst>
              <a:ext uri="{FF2B5EF4-FFF2-40B4-BE49-F238E27FC236}">
                <a16:creationId xmlns:a16="http://schemas.microsoft.com/office/drawing/2014/main" id="{BC69E8F9-80BD-C17F-AF9B-8ED0C38D1DD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1613" y="5743575"/>
            <a:ext cx="67310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085202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_blue triangl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83668" y="365125"/>
            <a:ext cx="8573310" cy="1325563"/>
          </a:xfrm>
        </p:spPr>
        <p:txBody>
          <a:bodyPr/>
          <a:lstStyle>
            <a:lvl1pPr algn="r">
              <a:defRPr/>
            </a:lvl1pPr>
          </a:lstStyle>
          <a:p>
            <a:r>
              <a:rPr lang="en-US" dirty="0"/>
              <a:t>Click to edit Master title style</a:t>
            </a:r>
          </a:p>
        </p:txBody>
      </p:sp>
      <p:sp>
        <p:nvSpPr>
          <p:cNvPr id="7" name="Text Placeholder 2"/>
          <p:cNvSpPr>
            <a:spLocks noGrp="1"/>
          </p:cNvSpPr>
          <p:nvPr>
            <p:ph idx="1"/>
          </p:nvPr>
        </p:nvSpPr>
        <p:spPr>
          <a:xfrm>
            <a:off x="1634247" y="1943100"/>
            <a:ext cx="10022731" cy="3815674"/>
          </a:xfrm>
          <a:prstGeom prst="rect">
            <a:avLst/>
          </a:prstGeom>
        </p:spPr>
        <p:txBody>
          <a:bodyPr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159847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_black triangle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3" descr="Logo&#10;&#10;Description automatically generated">
            <a:extLst>
              <a:ext uri="{FF2B5EF4-FFF2-40B4-BE49-F238E27FC236}">
                <a16:creationId xmlns:a16="http://schemas.microsoft.com/office/drawing/2014/main" id="{A8A84953-87CC-597A-7450-43CA386F62D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14113" y="5868988"/>
            <a:ext cx="679450"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3112851" y="365125"/>
            <a:ext cx="8544127" cy="1325563"/>
          </a:xfrm>
        </p:spPr>
        <p:txBody>
          <a:bodyPr/>
          <a:lstStyle>
            <a:lvl1pPr algn="r">
              <a:defRPr/>
            </a:lvl1pPr>
          </a:lstStyle>
          <a:p>
            <a:r>
              <a:rPr lang="en-US" dirty="0"/>
              <a:t>Click to edit Master title style</a:t>
            </a:r>
          </a:p>
        </p:txBody>
      </p:sp>
      <p:sp>
        <p:nvSpPr>
          <p:cNvPr id="7" name="Content Placeholder 2"/>
          <p:cNvSpPr>
            <a:spLocks noGrp="1"/>
          </p:cNvSpPr>
          <p:nvPr>
            <p:ph idx="1"/>
          </p:nvPr>
        </p:nvSpPr>
        <p:spPr>
          <a:xfrm>
            <a:off x="2101174" y="1955260"/>
            <a:ext cx="9555803" cy="38035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77489956"/>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and Content_color triangle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window, building, grate&#10;&#10;Description automatically generated">
            <a:extLst>
              <a:ext uri="{FF2B5EF4-FFF2-40B4-BE49-F238E27FC236}">
                <a16:creationId xmlns:a16="http://schemas.microsoft.com/office/drawing/2014/main" id="{11BE3322-7114-0A82-0C50-D790AF5DBBA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20463" y="5878513"/>
            <a:ext cx="663575"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6129642"/>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lus globe">
    <p:spTree>
      <p:nvGrpSpPr>
        <p:cNvPr id="1" name=""/>
        <p:cNvGrpSpPr/>
        <p:nvPr/>
      </p:nvGrpSpPr>
      <p:grpSpPr>
        <a:xfrm>
          <a:off x="0" y="0"/>
          <a:ext cx="0" cy="0"/>
          <a:chOff x="0" y="0"/>
          <a:chExt cx="0" cy="0"/>
        </a:xfrm>
      </p:grpSpPr>
      <p:pic>
        <p:nvPicPr>
          <p:cNvPr id="2" name="Picture 3" descr="A picture containing window, building, grate&#10;&#10;Description automatically generated">
            <a:extLst>
              <a:ext uri="{FF2B5EF4-FFF2-40B4-BE49-F238E27FC236}">
                <a16:creationId xmlns:a16="http://schemas.microsoft.com/office/drawing/2014/main" id="{873619E0-3F5F-AB34-2BA0-B370B60AF4D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320463" y="5878513"/>
            <a:ext cx="663575"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Placeholder 1"/>
          <p:cNvSpPr>
            <a:spLocks noGrp="1"/>
          </p:cNvSpPr>
          <p:nvPr>
            <p:ph type="title"/>
          </p:nvPr>
        </p:nvSpPr>
        <p:spPr>
          <a:xfrm>
            <a:off x="533400" y="365125"/>
            <a:ext cx="11123578" cy="1325563"/>
          </a:xfrm>
          <a:prstGeom prst="rect">
            <a:avLst/>
          </a:prstGeom>
        </p:spPr>
        <p:txBody>
          <a:bodyPr rtlCol="0">
            <a:normAutofit/>
          </a:bodyPr>
          <a:lstStyle/>
          <a:p>
            <a:r>
              <a:rPr lang="en-US" dirty="0"/>
              <a:t>Click to edit Master title style</a:t>
            </a:r>
          </a:p>
        </p:txBody>
      </p:sp>
      <p:sp>
        <p:nvSpPr>
          <p:cNvPr id="5" name="Text Placeholder 2"/>
          <p:cNvSpPr>
            <a:spLocks noGrp="1"/>
          </p:cNvSpPr>
          <p:nvPr>
            <p:ph idx="1"/>
          </p:nvPr>
        </p:nvSpPr>
        <p:spPr>
          <a:xfrm>
            <a:off x="535021" y="1825625"/>
            <a:ext cx="11121957" cy="3933149"/>
          </a:xfrm>
          <a:prstGeom prst="rect">
            <a:avLst/>
          </a:prstGeom>
        </p:spPr>
        <p:txBody>
          <a:bodyPr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78288945"/>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_black lines">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F23B875A-1187-4887-279F-6BA1840DDA22}"/>
              </a:ext>
            </a:extLst>
          </p:cNvPr>
          <p:cNvCxnSpPr/>
          <p:nvPr userDrawn="1"/>
        </p:nvCxnSpPr>
        <p:spPr>
          <a:xfrm flipV="1">
            <a:off x="554038" y="0"/>
            <a:ext cx="0" cy="57689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0EE11DB-0998-B4A1-95DE-1067F1F1A7A5}"/>
              </a:ext>
            </a:extLst>
          </p:cNvPr>
          <p:cNvCxnSpPr/>
          <p:nvPr userDrawn="1"/>
        </p:nvCxnSpPr>
        <p:spPr>
          <a:xfrm>
            <a:off x="0" y="5768975"/>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B47E7F4-5842-6446-1163-F4E8A60B9848}"/>
              </a:ext>
            </a:extLst>
          </p:cNvPr>
          <p:cNvCxnSpPr>
            <a:cxnSpLocks/>
          </p:cNvCxnSpPr>
          <p:nvPr userDrawn="1"/>
        </p:nvCxnSpPr>
        <p:spPr>
          <a:xfrm flipV="1">
            <a:off x="11642725" y="5772150"/>
            <a:ext cx="0" cy="10858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952500" y="365125"/>
            <a:ext cx="10704478" cy="1325563"/>
          </a:xfrm>
        </p:spPr>
        <p:txBody>
          <a:bodyPr/>
          <a:lstStyle/>
          <a:p>
            <a:r>
              <a:rPr lang="en-US" dirty="0"/>
              <a:t>Click to edit Master title style</a:t>
            </a:r>
          </a:p>
        </p:txBody>
      </p:sp>
      <p:sp>
        <p:nvSpPr>
          <p:cNvPr id="3" name="Content Placeholder 2"/>
          <p:cNvSpPr>
            <a:spLocks noGrp="1"/>
          </p:cNvSpPr>
          <p:nvPr>
            <p:ph idx="1"/>
          </p:nvPr>
        </p:nvSpPr>
        <p:spPr>
          <a:xfrm>
            <a:off x="952500" y="1825625"/>
            <a:ext cx="10704478" cy="39331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48646933"/>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_blue lines">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95269D2-4C0B-FA9B-881A-69369F622ADC}"/>
              </a:ext>
            </a:extLst>
          </p:cNvPr>
          <p:cNvCxnSpPr/>
          <p:nvPr userDrawn="1"/>
        </p:nvCxnSpPr>
        <p:spPr>
          <a:xfrm flipV="1">
            <a:off x="554038" y="0"/>
            <a:ext cx="0" cy="5768975"/>
          </a:xfrm>
          <a:prstGeom prst="line">
            <a:avLst/>
          </a:prstGeom>
          <a:ln w="38100">
            <a:solidFill>
              <a:srgbClr val="0069AA"/>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9A6011D3-CCCB-9F8B-1C57-10D60B8C6A45}"/>
              </a:ext>
            </a:extLst>
          </p:cNvPr>
          <p:cNvCxnSpPr/>
          <p:nvPr userDrawn="1"/>
        </p:nvCxnSpPr>
        <p:spPr>
          <a:xfrm>
            <a:off x="0" y="5768975"/>
            <a:ext cx="12192000" cy="0"/>
          </a:xfrm>
          <a:prstGeom prst="line">
            <a:avLst/>
          </a:prstGeom>
          <a:ln w="38100">
            <a:solidFill>
              <a:srgbClr val="0069AA"/>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DAF1C1D-8D6A-1D71-2F68-402FFB7FA4E2}"/>
              </a:ext>
            </a:extLst>
          </p:cNvPr>
          <p:cNvCxnSpPr>
            <a:cxnSpLocks/>
          </p:cNvCxnSpPr>
          <p:nvPr userDrawn="1"/>
        </p:nvCxnSpPr>
        <p:spPr>
          <a:xfrm flipV="1">
            <a:off x="11642725" y="5772150"/>
            <a:ext cx="0" cy="1085850"/>
          </a:xfrm>
          <a:prstGeom prst="line">
            <a:avLst/>
          </a:prstGeom>
          <a:ln w="38100">
            <a:solidFill>
              <a:srgbClr val="0069AA"/>
            </a:solidFill>
          </a:ln>
        </p:spPr>
        <p:style>
          <a:lnRef idx="1">
            <a:schemeClr val="accent1"/>
          </a:lnRef>
          <a:fillRef idx="0">
            <a:schemeClr val="accent1"/>
          </a:fillRef>
          <a:effectRef idx="0">
            <a:schemeClr val="accent1"/>
          </a:effectRef>
          <a:fontRef idx="minor">
            <a:schemeClr val="tx1"/>
          </a:fontRef>
        </p:style>
      </p:cxnSp>
      <p:sp>
        <p:nvSpPr>
          <p:cNvPr id="4" name="Title 1"/>
          <p:cNvSpPr>
            <a:spLocks noGrp="1"/>
          </p:cNvSpPr>
          <p:nvPr>
            <p:ph type="title"/>
          </p:nvPr>
        </p:nvSpPr>
        <p:spPr>
          <a:xfrm>
            <a:off x="952500" y="365125"/>
            <a:ext cx="10704478" cy="1325563"/>
          </a:xfrm>
        </p:spPr>
        <p:txBody>
          <a:bodyPr/>
          <a:lstStyle/>
          <a:p>
            <a:r>
              <a:rPr lang="en-US" dirty="0"/>
              <a:t>Click to edit Master title style</a:t>
            </a:r>
          </a:p>
        </p:txBody>
      </p:sp>
      <p:sp>
        <p:nvSpPr>
          <p:cNvPr id="6" name="Content Placeholder 2"/>
          <p:cNvSpPr>
            <a:spLocks noGrp="1"/>
          </p:cNvSpPr>
          <p:nvPr>
            <p:ph idx="1"/>
          </p:nvPr>
        </p:nvSpPr>
        <p:spPr>
          <a:xfrm>
            <a:off x="952500" y="1825625"/>
            <a:ext cx="10704478" cy="39331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5216874"/>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3400" y="1825625"/>
            <a:ext cx="5486400" cy="39274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486400" cy="3927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533400" y="365125"/>
            <a:ext cx="11123578" cy="1325563"/>
          </a:xfrm>
        </p:spPr>
        <p:txBody>
          <a:bodyPr/>
          <a:lstStyle/>
          <a:p>
            <a:r>
              <a:rPr lang="en-US" dirty="0"/>
              <a:t>Click to edit Master title style</a:t>
            </a:r>
          </a:p>
        </p:txBody>
      </p:sp>
    </p:spTree>
    <p:extLst>
      <p:ext uri="{BB962C8B-B14F-4D97-AF65-F5344CB8AC3E}">
        <p14:creationId xmlns:p14="http://schemas.microsoft.com/office/powerpoint/2010/main" val="509596499"/>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with horizontal brand">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533400" y="365125"/>
            <a:ext cx="11123578" cy="1325563"/>
          </a:xfrm>
          <a:prstGeom prst="rect">
            <a:avLst/>
          </a:prstGeom>
        </p:spPr>
        <p:txBody>
          <a:bodyPr rtlCol="0">
            <a:normAutofit/>
          </a:bodyPr>
          <a:lstStyle/>
          <a:p>
            <a:r>
              <a:rPr lang="en-US" dirty="0"/>
              <a:t>Click to edit Master title style</a:t>
            </a:r>
          </a:p>
        </p:txBody>
      </p:sp>
    </p:spTree>
    <p:extLst>
      <p:ext uri="{BB962C8B-B14F-4D97-AF65-F5344CB8AC3E}">
        <p14:creationId xmlns:p14="http://schemas.microsoft.com/office/powerpoint/2010/main" val="1387826469"/>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1F5AE09-5A0C-6972-DB26-39E9497BB83F}"/>
              </a:ext>
            </a:extLst>
          </p:cNvPr>
          <p:cNvSpPr>
            <a:spLocks noGrp="1" noChangeArrowheads="1"/>
          </p:cNvSpPr>
          <p:nvPr>
            <p:ph type="title"/>
          </p:nvPr>
        </p:nvSpPr>
        <p:spPr bwMode="auto">
          <a:xfrm>
            <a:off x="533400" y="365125"/>
            <a:ext cx="111236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3BFD367-3967-68C9-DE3C-57225CCF6BD1}"/>
              </a:ext>
            </a:extLst>
          </p:cNvPr>
          <p:cNvSpPr>
            <a:spLocks noGrp="1" noChangeArrowheads="1"/>
          </p:cNvSpPr>
          <p:nvPr>
            <p:ph type="body" idx="1"/>
          </p:nvPr>
        </p:nvSpPr>
        <p:spPr bwMode="auto">
          <a:xfrm>
            <a:off x="534988" y="1825625"/>
            <a:ext cx="11122025"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7" descr="Text&#10;&#10;Description automatically generated">
            <a:extLst>
              <a:ext uri="{FF2B5EF4-FFF2-40B4-BE49-F238E27FC236}">
                <a16:creationId xmlns:a16="http://schemas.microsoft.com/office/drawing/2014/main" id="{E25216DA-E5A2-9CDA-2128-FB0BF6F91D5E}"/>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14313" y="5992813"/>
            <a:ext cx="2278062"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74" r:id="rId8"/>
    <p:sldLayoutId id="2147483675" r:id="rId9"/>
    <p:sldLayoutId id="2147483676" r:id="rId10"/>
    <p:sldLayoutId id="2147483684" r:id="rId11"/>
  </p:sldLayoutIdLst>
  <p:transition spd="med">
    <p:fade/>
  </p:transition>
  <p:txStyles>
    <p:titleStyle>
      <a:lvl1pPr algn="l" rtl="0" fontAlgn="base">
        <a:lnSpc>
          <a:spcPct val="90000"/>
        </a:lnSpc>
        <a:spcBef>
          <a:spcPct val="0"/>
        </a:spcBef>
        <a:spcAft>
          <a:spcPct val="0"/>
        </a:spcAft>
        <a:defRPr sz="4400" kern="1200">
          <a:solidFill>
            <a:schemeClr val="tx1"/>
          </a:solidFill>
          <a:latin typeface="Avenir" panose="020B0503020203020204" pitchFamily="2" charset="0"/>
          <a:ea typeface="+mj-ea"/>
          <a:cs typeface="+mj-cs"/>
        </a:defRPr>
      </a:lvl1pPr>
      <a:lvl2pPr algn="l" rtl="0" fontAlgn="base">
        <a:lnSpc>
          <a:spcPct val="90000"/>
        </a:lnSpc>
        <a:spcBef>
          <a:spcPct val="0"/>
        </a:spcBef>
        <a:spcAft>
          <a:spcPct val="0"/>
        </a:spcAft>
        <a:defRPr sz="4400">
          <a:solidFill>
            <a:schemeClr val="tx1"/>
          </a:solidFill>
          <a:latin typeface="Avenir" pitchFamily="2" charset="0"/>
        </a:defRPr>
      </a:lvl2pPr>
      <a:lvl3pPr algn="l" rtl="0" fontAlgn="base">
        <a:lnSpc>
          <a:spcPct val="90000"/>
        </a:lnSpc>
        <a:spcBef>
          <a:spcPct val="0"/>
        </a:spcBef>
        <a:spcAft>
          <a:spcPct val="0"/>
        </a:spcAft>
        <a:defRPr sz="4400">
          <a:solidFill>
            <a:schemeClr val="tx1"/>
          </a:solidFill>
          <a:latin typeface="Avenir" pitchFamily="2" charset="0"/>
        </a:defRPr>
      </a:lvl3pPr>
      <a:lvl4pPr algn="l" rtl="0" fontAlgn="base">
        <a:lnSpc>
          <a:spcPct val="90000"/>
        </a:lnSpc>
        <a:spcBef>
          <a:spcPct val="0"/>
        </a:spcBef>
        <a:spcAft>
          <a:spcPct val="0"/>
        </a:spcAft>
        <a:defRPr sz="4400">
          <a:solidFill>
            <a:schemeClr val="tx1"/>
          </a:solidFill>
          <a:latin typeface="Avenir" pitchFamily="2" charset="0"/>
        </a:defRPr>
      </a:lvl4pPr>
      <a:lvl5pPr algn="l" rtl="0" fontAlgn="base">
        <a:lnSpc>
          <a:spcPct val="90000"/>
        </a:lnSpc>
        <a:spcBef>
          <a:spcPct val="0"/>
        </a:spcBef>
        <a:spcAft>
          <a:spcPct val="0"/>
        </a:spcAft>
        <a:defRPr sz="4400">
          <a:solidFill>
            <a:schemeClr val="tx1"/>
          </a:solidFill>
          <a:latin typeface="Avenir" pitchFamily="2" charset="0"/>
        </a:defRPr>
      </a:lvl5pPr>
      <a:lvl6pPr marL="457200" algn="l" rtl="0" fontAlgn="base">
        <a:lnSpc>
          <a:spcPct val="90000"/>
        </a:lnSpc>
        <a:spcBef>
          <a:spcPct val="0"/>
        </a:spcBef>
        <a:spcAft>
          <a:spcPct val="0"/>
        </a:spcAft>
        <a:defRPr sz="4400">
          <a:solidFill>
            <a:schemeClr val="tx1"/>
          </a:solidFill>
          <a:latin typeface="Avenir" pitchFamily="2" charset="0"/>
        </a:defRPr>
      </a:lvl6pPr>
      <a:lvl7pPr marL="914400" algn="l" rtl="0" fontAlgn="base">
        <a:lnSpc>
          <a:spcPct val="90000"/>
        </a:lnSpc>
        <a:spcBef>
          <a:spcPct val="0"/>
        </a:spcBef>
        <a:spcAft>
          <a:spcPct val="0"/>
        </a:spcAft>
        <a:defRPr sz="4400">
          <a:solidFill>
            <a:schemeClr val="tx1"/>
          </a:solidFill>
          <a:latin typeface="Avenir" pitchFamily="2" charset="0"/>
        </a:defRPr>
      </a:lvl7pPr>
      <a:lvl8pPr marL="1371600" algn="l" rtl="0" fontAlgn="base">
        <a:lnSpc>
          <a:spcPct val="90000"/>
        </a:lnSpc>
        <a:spcBef>
          <a:spcPct val="0"/>
        </a:spcBef>
        <a:spcAft>
          <a:spcPct val="0"/>
        </a:spcAft>
        <a:defRPr sz="4400">
          <a:solidFill>
            <a:schemeClr val="tx1"/>
          </a:solidFill>
          <a:latin typeface="Avenir" pitchFamily="2" charset="0"/>
        </a:defRPr>
      </a:lvl8pPr>
      <a:lvl9pPr marL="1828800" algn="l" rtl="0" fontAlgn="base">
        <a:lnSpc>
          <a:spcPct val="90000"/>
        </a:lnSpc>
        <a:spcBef>
          <a:spcPct val="0"/>
        </a:spcBef>
        <a:spcAft>
          <a:spcPct val="0"/>
        </a:spcAft>
        <a:defRPr sz="4400">
          <a:solidFill>
            <a:schemeClr val="tx1"/>
          </a:solidFill>
          <a:latin typeface="Avenir" pitchFamily="2"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4">
            <a:extLst>
              <a:ext uri="{FF2B5EF4-FFF2-40B4-BE49-F238E27FC236}">
                <a16:creationId xmlns:a16="http://schemas.microsoft.com/office/drawing/2014/main" id="{D1334D69-3585-C3F5-A2F3-433A2EEC15B6}"/>
              </a:ext>
            </a:extLst>
          </p:cNvPr>
          <p:cNvSpPr>
            <a:spLocks noGrp="1" noChangeArrowheads="1"/>
          </p:cNvSpPr>
          <p:nvPr>
            <p:ph idx="1"/>
          </p:nvPr>
        </p:nvSpPr>
        <p:spPr>
          <a:xfrm>
            <a:off x="534987" y="2131970"/>
            <a:ext cx="11122025" cy="2465082"/>
          </a:xfrm>
        </p:spPr>
        <p:txBody>
          <a:bodyPr/>
          <a:lstStyle/>
          <a:p>
            <a:pPr marL="0" indent="0">
              <a:buNone/>
            </a:pPr>
            <a:r>
              <a:rPr lang="en-US" sz="2400" dirty="0">
                <a:latin typeface="Avenir Next LT Pro" panose="020B0504020202020204" pitchFamily="34" charset="0"/>
              </a:rPr>
              <a:t>Communities in Nepal are facing catastrophic loss after deadly, devastating floodwaters swept through the Himalayas. Many have died, homes have been destroyed, and entire communities are struggling to access basic necessities.</a:t>
            </a:r>
          </a:p>
          <a:p>
            <a:pPr marL="0" indent="0">
              <a:buNone/>
            </a:pPr>
            <a:r>
              <a:rPr lang="en-US" sz="2400" b="1" dirty="0">
                <a:latin typeface="Avenir Next LT Pro" panose="020B0504020202020204" pitchFamily="34" charset="0"/>
              </a:rPr>
              <a:t>Lutheran Disaster Response has long-standing relationships with trusted partners throughout Nepal. With your help, we will support emergency relief and long-term recovery through these partners who know their communities best.</a:t>
            </a:r>
          </a:p>
        </p:txBody>
      </p:sp>
      <p:pic>
        <p:nvPicPr>
          <p:cNvPr id="5" name="Picture 4" descr="A black text on a white background&#10;&#10;Description automatically generated">
            <a:extLst>
              <a:ext uri="{FF2B5EF4-FFF2-40B4-BE49-F238E27FC236}">
                <a16:creationId xmlns:a16="http://schemas.microsoft.com/office/drawing/2014/main" id="{2D5D6B6B-E9FD-F6B8-031A-CEF380873F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872" y="460248"/>
            <a:ext cx="2964754" cy="784352"/>
          </a:xfrm>
          <a:prstGeom prst="rect">
            <a:avLst/>
          </a:prstGeom>
        </p:spPr>
      </p:pic>
      <p:sp>
        <p:nvSpPr>
          <p:cNvPr id="6" name="TextBox 5">
            <a:extLst>
              <a:ext uri="{FF2B5EF4-FFF2-40B4-BE49-F238E27FC236}">
                <a16:creationId xmlns:a16="http://schemas.microsoft.com/office/drawing/2014/main" id="{3B4F48FC-1C3C-A415-AB41-D47E46FBB580}"/>
              </a:ext>
            </a:extLst>
          </p:cNvPr>
          <p:cNvSpPr txBox="1"/>
          <p:nvPr/>
        </p:nvSpPr>
        <p:spPr>
          <a:xfrm>
            <a:off x="2214404" y="4871823"/>
            <a:ext cx="7402512" cy="1377300"/>
          </a:xfrm>
          <a:prstGeom prst="rect">
            <a:avLst/>
          </a:prstGeom>
          <a:noFill/>
        </p:spPr>
        <p:txBody>
          <a:bodyPr wrap="square" lIns="91440" tIns="45720" rIns="91440" bIns="45720" rtlCol="0" anchor="t">
            <a:spAutoFit/>
          </a:bodyPr>
          <a:lstStyle/>
          <a:p>
            <a:pPr marL="0" indent="0">
              <a:buNone/>
            </a:pPr>
            <a:r>
              <a:rPr lang="en-US" sz="2800" b="1" dirty="0">
                <a:solidFill>
                  <a:srgbClr val="000000"/>
                </a:solidFill>
                <a:latin typeface="Avenir Next LT Pro"/>
              </a:rPr>
              <a:t>Scan the QR code to give today.</a:t>
            </a:r>
            <a:endParaRPr lang="en-US" sz="2800" b="1" i="0" dirty="0">
              <a:solidFill>
                <a:srgbClr val="000000"/>
              </a:solidFill>
              <a:effectLst/>
              <a:latin typeface="Avenir Next LT Pro"/>
            </a:endParaRPr>
          </a:p>
          <a:p>
            <a:pPr marL="0" indent="0">
              <a:buNone/>
            </a:pPr>
            <a:r>
              <a:rPr lang="en-US" sz="1850" b="1" dirty="0">
                <a:solidFill>
                  <a:srgbClr val="000000"/>
                </a:solidFill>
                <a:latin typeface="Avenir Next LT Pro" panose="020B0504020202020204" pitchFamily="34" charset="0"/>
              </a:rPr>
              <a:t>By giving to Lutheran Disaster Response, you make it possible for the ELCA to act quickly after disasters such as the flooding in Nepal and remain for as long as the recovery takes.</a:t>
            </a:r>
            <a:endParaRPr lang="en-US" altLang="en-US" sz="1850" b="1" dirty="0">
              <a:latin typeface="Avenir Next LT Pro" panose="020B0504020202020204" pitchFamily="34" charset="0"/>
            </a:endParaRPr>
          </a:p>
        </p:txBody>
      </p:sp>
      <p:sp>
        <p:nvSpPr>
          <p:cNvPr id="4" name="Title 3">
            <a:extLst>
              <a:ext uri="{FF2B5EF4-FFF2-40B4-BE49-F238E27FC236}">
                <a16:creationId xmlns:a16="http://schemas.microsoft.com/office/drawing/2014/main" id="{C6494832-ABE5-0FCA-BE0F-0A942EB519E3}"/>
              </a:ext>
            </a:extLst>
          </p:cNvPr>
          <p:cNvSpPr>
            <a:spLocks noGrp="1"/>
          </p:cNvSpPr>
          <p:nvPr>
            <p:ph type="title"/>
          </p:nvPr>
        </p:nvSpPr>
        <p:spPr>
          <a:xfrm>
            <a:off x="523240" y="1116965"/>
            <a:ext cx="11123613" cy="1325563"/>
          </a:xfrm>
        </p:spPr>
        <p:txBody>
          <a:bodyPr/>
          <a:lstStyle/>
          <a:p>
            <a:r>
              <a:rPr lang="en-US" sz="4200" dirty="0">
                <a:latin typeface="Avenir Next LT Pro"/>
              </a:rPr>
              <a:t>Lutheran Disaster Response: Nepal Flooding</a:t>
            </a:r>
          </a:p>
        </p:txBody>
      </p:sp>
      <p:pic>
        <p:nvPicPr>
          <p:cNvPr id="3" name="Picture 2">
            <a:extLst>
              <a:ext uri="{FF2B5EF4-FFF2-40B4-BE49-F238E27FC236}">
                <a16:creationId xmlns:a16="http://schemas.microsoft.com/office/drawing/2014/main" id="{D1E0E1EA-3AB9-51E5-CDCF-D72493C7C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011" y="4679360"/>
            <a:ext cx="1865393" cy="1865393"/>
          </a:xfrm>
          <a:prstGeom prst="rect">
            <a:avLst/>
          </a:prstGeom>
        </p:spPr>
      </p:pic>
    </p:spTree>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92fa888-9ba4-474f-be4b-b324aec36d85" xsi:nil="true"/>
    <lcf76f155ced4ddcb4097134ff3c332f xmlns="8d53a4f8-0467-40f4-8089-f3b21d7d13b5">
      <Terms xmlns="http://schemas.microsoft.com/office/infopath/2007/PartnerControls"/>
    </lcf76f155ced4ddcb4097134ff3c332f>
    <Category xmlns="8d53a4f8-0467-40f4-8089-f3b21d7d13b5" xsi:nil="true"/>
    <Notes xmlns="8d53a4f8-0467-40f4-8089-f3b21d7d13b5" xsi:nil="true"/>
  </documentManagement>
</p:properties>
</file>

<file path=customXml/item2.xml><?xml version="1.0" encoding="utf-8"?>
<LongProperties xmlns="http://schemas.microsoft.com/office/2006/metadata/long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721246CEA0C84D4C8D2363A82CB28B3F" ma:contentTypeVersion="23" ma:contentTypeDescription="Create a new document." ma:contentTypeScope="" ma:versionID="f84dc713b26d3419f4c1b54593976eb2">
  <xsd:schema xmlns:xsd="http://www.w3.org/2001/XMLSchema" xmlns:xs="http://www.w3.org/2001/XMLSchema" xmlns:p="http://schemas.microsoft.com/office/2006/metadata/properties" xmlns:ns2="8d53a4f8-0467-40f4-8089-f3b21d7d13b5" xmlns:ns3="492fa888-9ba4-474f-be4b-b324aec36d85" targetNamespace="http://schemas.microsoft.com/office/2006/metadata/properties" ma:root="true" ma:fieldsID="06d3f6fb24fa8d0532fbde6962227b6c" ns2:_="" ns3:_="">
    <xsd:import namespace="8d53a4f8-0467-40f4-8089-f3b21d7d13b5"/>
    <xsd:import namespace="492fa888-9ba4-474f-be4b-b324aec36d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Location" minOccurs="0"/>
                <xsd:element ref="ns2:Category" minOccurs="0"/>
                <xsd:element ref="ns2:lcf76f155ced4ddcb4097134ff3c332f" minOccurs="0"/>
                <xsd:element ref="ns3:TaxCatchAll" minOccurs="0"/>
                <xsd:element ref="ns2:MediaServiceObjectDetectorVersions" minOccurs="0"/>
                <xsd:element ref="ns2:MediaServiceSearchPropertie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53a4f8-0467-40f4-8089-f3b21d7d13b5"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AutoTags" ma:index="6" nillable="true" ma:displayName="Tags" ma:internalName="MediaServiceAutoTags" ma:readOnly="true">
      <xsd:simpleType>
        <xsd:restriction base="dms:Text"/>
      </xsd:simpleType>
    </xsd:element>
    <xsd:element name="MediaServiceOCR" ma:index="7" nillable="true" ma:displayName="Extracted Text" ma:internalName="MediaServiceOCR" ma:readOnly="true">
      <xsd:simpleType>
        <xsd:restriction base="dms:Note">
          <xsd:maxLength value="255"/>
        </xsd:restriction>
      </xsd:simpleType>
    </xsd:element>
    <xsd:element name="MediaServiceGenerationTime" ma:index="8" nillable="true" ma:displayName="MediaServiceGenerationTime" ma:hidden="true" ma:internalName="MediaServiceGenerationTime" ma:readOnly="true">
      <xsd:simpleType>
        <xsd:restriction base="dms:Text"/>
      </xsd:simpleType>
    </xsd:element>
    <xsd:element name="MediaServiceEventHashCode" ma:index="9"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Category" ma:index="21" nillable="true" ma:displayName="Category" ma:format="Dropdown" ma:internalName="Category">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b059a39c-917c-4ba5-a340-17ecc756460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Notes" ma:index="27"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92fa888-9ba4-474f-be4b-b324aec36d8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c7f46ab3-36cb-4a5c-b87f-8e8296844065}" ma:internalName="TaxCatchAll" ma:showField="CatchAllData" ma:web="492fa888-9ba4-474f-be4b-b324aec36d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140A88-DBD4-475C-9347-189DA691BD02}">
  <ds:schemaRefs>
    <ds:schemaRef ds:uri="492fa888-9ba4-474f-be4b-b324aec36d85"/>
    <ds:schemaRef ds:uri="8d53a4f8-0467-40f4-8089-f3b21d7d13b5"/>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http://www.w3.org/XML/1998/namespace"/>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267EB5CC-6DA7-4C44-85EB-B4596B13FD75}">
  <ds:schemaRefs>
    <ds:schemaRef ds:uri="http://schemas.microsoft.com/office/2006/metadata/longProperties"/>
  </ds:schemaRefs>
</ds:datastoreItem>
</file>

<file path=customXml/itemProps3.xml><?xml version="1.0" encoding="utf-8"?>
<ds:datastoreItem xmlns:ds="http://schemas.openxmlformats.org/officeDocument/2006/customXml" ds:itemID="{BC8453DB-6082-40F3-80A0-6136F7FE9590}">
  <ds:schemaRefs>
    <ds:schemaRef ds:uri="http://schemas.microsoft.com/sharepoint/v3/contenttype/forms"/>
  </ds:schemaRefs>
</ds:datastoreItem>
</file>

<file path=customXml/itemProps4.xml><?xml version="1.0" encoding="utf-8"?>
<ds:datastoreItem xmlns:ds="http://schemas.openxmlformats.org/officeDocument/2006/customXml" ds:itemID="{B2F8A625-B5F3-4B24-9CA8-F29CBA12EA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53a4f8-0467-40f4-8089-f3b21d7d13b5"/>
    <ds:schemaRef ds:uri="492fa888-9ba4-474f-be4b-b324aec36d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d0e7a65-80fa-4c0f-894e-6cc0f7cb5e43}" enabled="0" method="" siteId="{1d0e7a65-80fa-4c0f-894e-6cc0f7cb5e43}" removed="1"/>
</clbl:labelList>
</file>

<file path=docProps/app.xml><?xml version="1.0" encoding="utf-8"?>
<Properties xmlns="http://schemas.openxmlformats.org/officeDocument/2006/extended-properties" xmlns:vt="http://schemas.openxmlformats.org/officeDocument/2006/docPropsVTypes">
  <TotalTime>168</TotalTime>
  <Words>118</Words>
  <Application>Microsoft Office PowerPoint</Application>
  <PresentationFormat>Widescreen</PresentationFormat>
  <Paragraphs>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Avenir</vt:lpstr>
      <vt:lpstr>Avenir Next LT Pro</vt:lpstr>
      <vt:lpstr>Calibri</vt:lpstr>
      <vt:lpstr>Times New Roman</vt:lpstr>
      <vt:lpstr>Office Theme</vt:lpstr>
      <vt:lpstr>Lutheran Disaster Response: Nepal Flooding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ELCA 2022 Branding PowerPoint Presentation Widescreen</dc:title>
  <dc:creator>Karen Dersnah</dc:creator>
  <cp:lastModifiedBy>Monica McFadden</cp:lastModifiedBy>
  <cp:revision>56</cp:revision>
  <dcterms:created xsi:type="dcterms:W3CDTF">2023-02-08T16:11:44Z</dcterms:created>
  <dcterms:modified xsi:type="dcterms:W3CDTF">2026-08-27T16:23:30Z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0x010100721246CEA0C84D4C8D2363A82CB28B3F</vt:lpwstr>
  </property>
  <property fmtid="{D5CDD505-2E9C-101B-9397-08002B2CF9AE}" pid="3" name="pff9ff76d6d04245968fbeacd7773757">
    <vt:lpwstr>English|2a561fb9-8cee-4c70-9ce6-5f63a2094213</vt:lpwstr>
  </property>
  <property fmtid="{D5CDD505-2E9C-101B-9397-08002B2CF9AE}" pid="4" name="b8cf5103550044b6adff90de73dcc70d">
    <vt:lpwstr>Documents|f8558c63-84d9-482b-8eef-839de7da179d</vt:lpwstr>
  </property>
  <property fmtid="{D5CDD505-2E9C-101B-9397-08002B2CF9AE}" pid="5" name="p0eec0248d09446db2b674e7726de702">
    <vt:lpwstr>ELCA|becb86b2-583f-4be4-a60e-425082df3479</vt:lpwstr>
  </property>
  <property fmtid="{D5CDD505-2E9C-101B-9397-08002B2CF9AE}" pid="6" name="dbcb669f85a94c79882e4591e49db382">
    <vt:lpwstr>ELCA Branding|209d351d-6088-4414-b797-d96e9733b21f</vt:lpwstr>
  </property>
  <property fmtid="{D5CDD505-2E9C-101B-9397-08002B2CF9AE}" pid="7" name="f4e18a6ced514bde9eff9825603cfd24">
    <vt:lpwstr>Member|a0e929f6-0728-46ab-beb4-b4e20508ce60</vt:lpwstr>
  </property>
  <property fmtid="{D5CDD505-2E9C-101B-9397-08002B2CF9AE}" pid="8" name="Resource Category">
    <vt:lpwstr>154;#ELCA Branding|209d351d-6088-4414-b797-d96e9733b21f</vt:lpwstr>
  </property>
  <property fmtid="{D5CDD505-2E9C-101B-9397-08002B2CF9AE}" pid="9" name="Resource Primary Audience">
    <vt:lpwstr>19;#Member|a0e929f6-0728-46ab-beb4-b4e20508ce60</vt:lpwstr>
  </property>
  <property fmtid="{D5CDD505-2E9C-101B-9397-08002B2CF9AE}" pid="10" name="Resource Language">
    <vt:lpwstr>5;#English|2a561fb9-8cee-4c70-9ce6-5f63a2094213</vt:lpwstr>
  </property>
  <property fmtid="{D5CDD505-2E9C-101B-9397-08002B2CF9AE}" pid="11" name="Resource Interests">
    <vt:lpwstr>32;#ELCA|becb86b2-583f-4be4-a60e-425082df3479</vt:lpwstr>
  </property>
  <property fmtid="{D5CDD505-2E9C-101B-9397-08002B2CF9AE}" pid="12" name="Resource Subcategory">
    <vt:lpwstr>16;#Documents|f8558c63-84d9-482b-8eef-839de7da179d</vt:lpwstr>
  </property>
  <property fmtid="{D5CDD505-2E9C-101B-9397-08002B2CF9AE}" pid="13" name="_dlc_policyId">
    <vt:lpwstr/>
  </property>
  <property fmtid="{D5CDD505-2E9C-101B-9397-08002B2CF9AE}" pid="14" name="ItemRetentionFormula">
    <vt:lpwstr/>
  </property>
  <property fmtid="{D5CDD505-2E9C-101B-9397-08002B2CF9AE}" pid="15" name="Exclude Resource From Search">
    <vt:lpwstr>0</vt:lpwstr>
  </property>
  <property fmtid="{D5CDD505-2E9C-101B-9397-08002B2CF9AE}" pid="16" name="Resource Never Expires">
    <vt:lpwstr>1</vt:lpwstr>
  </property>
  <property fmtid="{D5CDD505-2E9C-101B-9397-08002B2CF9AE}" pid="17" name="Resource Description">
    <vt:lpwstr/>
  </property>
  <property fmtid="{D5CDD505-2E9C-101B-9397-08002B2CF9AE}" pid="18" name="ELCA_Include_In_YouthGathering_Search">
    <vt:lpwstr>0</vt:lpwstr>
  </property>
  <property fmtid="{D5CDD505-2E9C-101B-9397-08002B2CF9AE}" pid="19" name="WorkflowChangePath">
    <vt:lpwstr>8b4633e0-e339-4ef2-8df3-a043f9012779,4;</vt:lpwstr>
  </property>
  <property fmtid="{D5CDD505-2E9C-101B-9397-08002B2CF9AE}" pid="20" name="Metrics File with Extension">
    <vt:lpwstr>4673</vt:lpwstr>
  </property>
  <property fmtid="{D5CDD505-2E9C-101B-9397-08002B2CF9AE}" pid="21" name="_dlc_DocId">
    <vt:lpwstr>4D3JZ2TK2AEZ-1706065743-59141</vt:lpwstr>
  </property>
  <property fmtid="{D5CDD505-2E9C-101B-9397-08002B2CF9AE}" pid="22" name="_dlc_DocIdItemGuid">
    <vt:lpwstr>8070f388-1c8d-4edf-b860-7b9a08adec45</vt:lpwstr>
  </property>
  <property fmtid="{D5CDD505-2E9C-101B-9397-08002B2CF9AE}" pid="23" name="_dlc_DocIdUrl">
    <vt:lpwstr>https://elcacwo.sharepoint.com/sites/ITStaff/_layouts/15/DocIdRedir.aspx?ID=4D3JZ2TK2AEZ-1706065743-59141, 4D3JZ2TK2AEZ-1706065743-59141</vt:lpwstr>
  </property>
  <property fmtid="{D5CDD505-2E9C-101B-9397-08002B2CF9AE}" pid="24" name="MediaServiceImageTags">
    <vt:lpwstr/>
  </property>
</Properties>
</file>