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C1335-6E17-4263-8A2D-177D8A24492E}" v="2" dt="2026-03-13T13:56:56.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3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Queener" userId="fbd8308f-9ab9-4649-98cf-7bca943a81d0" providerId="ADAL" clId="{17D4D2F2-AE2B-4230-A31F-AB4EEF66E2A4}"/>
    <pc:docChg chg="custSel modSld">
      <pc:chgData name="Lindsey Queener" userId="fbd8308f-9ab9-4649-98cf-7bca943a81d0" providerId="ADAL" clId="{17D4D2F2-AE2B-4230-A31F-AB4EEF66E2A4}" dt="2026-03-13T13:56:56.614" v="96" actId="14826"/>
      <pc:docMkLst>
        <pc:docMk/>
      </pc:docMkLst>
      <pc:sldChg chg="modSp mod">
        <pc:chgData name="Lindsey Queener" userId="fbd8308f-9ab9-4649-98cf-7bca943a81d0" providerId="ADAL" clId="{17D4D2F2-AE2B-4230-A31F-AB4EEF66E2A4}" dt="2026-03-13T13:56:56.614" v="96" actId="14826"/>
        <pc:sldMkLst>
          <pc:docMk/>
          <pc:sldMk cId="0" sldId="258"/>
        </pc:sldMkLst>
        <pc:spChg chg="mod">
          <ac:chgData name="Lindsey Queener" userId="fbd8308f-9ab9-4649-98cf-7bca943a81d0" providerId="ADAL" clId="{17D4D2F2-AE2B-4230-A31F-AB4EEF66E2A4}" dt="2026-03-13T13:55:45.449" v="94" actId="5793"/>
          <ac:spMkLst>
            <pc:docMk/>
            <pc:sldMk cId="0" sldId="258"/>
            <ac:spMk id="6" creationId="{3B4F48FC-1C3C-A415-AB41-D47E46FBB580}"/>
          </ac:spMkLst>
        </pc:spChg>
        <pc:spChg chg="mod">
          <ac:chgData name="Lindsey Queener" userId="fbd8308f-9ab9-4649-98cf-7bca943a81d0" providerId="ADAL" clId="{17D4D2F2-AE2B-4230-A31F-AB4EEF66E2A4}" dt="2026-03-13T13:55:57.971" v="95" actId="113"/>
          <ac:spMkLst>
            <pc:docMk/>
            <pc:sldMk cId="0" sldId="258"/>
            <ac:spMk id="13313" creationId="{049FD877-4DF2-B9E2-8D54-08510276B0DC}"/>
          </ac:spMkLst>
        </pc:spChg>
        <pc:spChg chg="mod">
          <ac:chgData name="Lindsey Queener" userId="fbd8308f-9ab9-4649-98cf-7bca943a81d0" providerId="ADAL" clId="{17D4D2F2-AE2B-4230-A31F-AB4EEF66E2A4}" dt="2026-03-13T13:55:13.235" v="31" actId="2711"/>
          <ac:spMkLst>
            <pc:docMk/>
            <pc:sldMk cId="0" sldId="258"/>
            <ac:spMk id="13314" creationId="{D1334D69-3585-C3F5-A2F3-433A2EEC15B6}"/>
          </ac:spMkLst>
        </pc:spChg>
        <pc:picChg chg="mod">
          <ac:chgData name="Lindsey Queener" userId="fbd8308f-9ab9-4649-98cf-7bca943a81d0" providerId="ADAL" clId="{17D4D2F2-AE2B-4230-A31F-AB4EEF66E2A4}" dt="2026-03-13T13:56:56.614" v="96" actId="14826"/>
          <ac:picMkLst>
            <pc:docMk/>
            <pc:sldMk cId="0" sldId="258"/>
            <ac:picMk id="3" creationId="{B8C2CFCC-6F75-B697-CB6E-1D055422F11D}"/>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E88CB0B-4C91-F2C5-0013-017650B00D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513" y="5976938"/>
            <a:ext cx="2179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753743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lus horizontal br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2802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lus stacked">
    <p:spTree>
      <p:nvGrpSpPr>
        <p:cNvPr id="1" name=""/>
        <p:cNvGrpSpPr/>
        <p:nvPr/>
      </p:nvGrpSpPr>
      <p:grpSpPr>
        <a:xfrm>
          <a:off x="0" y="0"/>
          <a:ext cx="0" cy="0"/>
          <a:chOff x="0" y="0"/>
          <a:chExt cx="0" cy="0"/>
        </a:xfrm>
      </p:grpSpPr>
      <p:pic>
        <p:nvPicPr>
          <p:cNvPr id="2" name="Picture 3" descr="A picture containing window&#10;&#10;Description automatically generated">
            <a:extLst>
              <a:ext uri="{FF2B5EF4-FFF2-40B4-BE49-F238E27FC236}">
                <a16:creationId xmlns:a16="http://schemas.microsoft.com/office/drawing/2014/main" id="{BC69E8F9-80BD-C17F-AF9B-8ED0C38D1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43575"/>
            <a:ext cx="6731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8520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blue triangl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83668" y="365125"/>
            <a:ext cx="8573310" cy="1325563"/>
          </a:xfrm>
        </p:spPr>
        <p:txBody>
          <a:bodyPr/>
          <a:lstStyle>
            <a:lvl1pPr algn="r">
              <a:defRPr/>
            </a:lvl1pPr>
          </a:lstStyle>
          <a:p>
            <a:r>
              <a:rPr lang="en-US" dirty="0"/>
              <a:t>Click to edit Master title style</a:t>
            </a:r>
          </a:p>
        </p:txBody>
      </p:sp>
      <p:sp>
        <p:nvSpPr>
          <p:cNvPr id="7" name="Text Placeholder 2"/>
          <p:cNvSpPr>
            <a:spLocks noGrp="1"/>
          </p:cNvSpPr>
          <p:nvPr>
            <p:ph idx="1"/>
          </p:nvPr>
        </p:nvSpPr>
        <p:spPr>
          <a:xfrm>
            <a:off x="1634247" y="1943100"/>
            <a:ext cx="10022731" cy="3815674"/>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15984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ack triang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Logo&#10;&#10;Description automatically generated">
            <a:extLst>
              <a:ext uri="{FF2B5EF4-FFF2-40B4-BE49-F238E27FC236}">
                <a16:creationId xmlns:a16="http://schemas.microsoft.com/office/drawing/2014/main" id="{A8A84953-87CC-597A-7450-43CA386F62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14113" y="5868988"/>
            <a:ext cx="6794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112851" y="365125"/>
            <a:ext cx="8544127" cy="1325563"/>
          </a:xfrm>
        </p:spPr>
        <p:txBody>
          <a:bodyPr/>
          <a:lstStyle>
            <a:lvl1pPr algn="r">
              <a:defRPr/>
            </a:lvl1pPr>
          </a:lstStyle>
          <a:p>
            <a:r>
              <a:rPr lang="en-US" dirty="0"/>
              <a:t>Click to edit Master title style</a:t>
            </a:r>
          </a:p>
        </p:txBody>
      </p:sp>
      <p:sp>
        <p:nvSpPr>
          <p:cNvPr id="7" name="Content Placeholder 2"/>
          <p:cNvSpPr>
            <a:spLocks noGrp="1"/>
          </p:cNvSpPr>
          <p:nvPr>
            <p:ph idx="1"/>
          </p:nvPr>
        </p:nvSpPr>
        <p:spPr>
          <a:xfrm>
            <a:off x="2101174" y="1955260"/>
            <a:ext cx="9555803" cy="3803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4899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_color triang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window, building, grate&#10;&#10;Description automatically generated">
            <a:extLst>
              <a:ext uri="{FF2B5EF4-FFF2-40B4-BE49-F238E27FC236}">
                <a16:creationId xmlns:a16="http://schemas.microsoft.com/office/drawing/2014/main" id="{11BE3322-7114-0A82-0C50-D790AF5DBB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0463" y="5878513"/>
            <a:ext cx="6635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1296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lus globe">
    <p:spTree>
      <p:nvGrpSpPr>
        <p:cNvPr id="1" name=""/>
        <p:cNvGrpSpPr/>
        <p:nvPr/>
      </p:nvGrpSpPr>
      <p:grpSpPr>
        <a:xfrm>
          <a:off x="0" y="0"/>
          <a:ext cx="0" cy="0"/>
          <a:chOff x="0" y="0"/>
          <a:chExt cx="0" cy="0"/>
        </a:xfrm>
      </p:grpSpPr>
      <p:pic>
        <p:nvPicPr>
          <p:cNvPr id="2" name="Picture 3" descr="A picture containing window, building, grate&#10;&#10;Description automatically generated">
            <a:extLst>
              <a:ext uri="{FF2B5EF4-FFF2-40B4-BE49-F238E27FC236}">
                <a16:creationId xmlns:a16="http://schemas.microsoft.com/office/drawing/2014/main" id="{873619E0-3F5F-AB34-2BA0-B370B60AF4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20463" y="5878513"/>
            <a:ext cx="6635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533400" y="365125"/>
            <a:ext cx="11123578" cy="1325563"/>
          </a:xfrm>
          <a:prstGeom prst="rect">
            <a:avLst/>
          </a:prstGeom>
        </p:spPr>
        <p:txBody>
          <a:bodyPr rtlCol="0">
            <a:normAutofit/>
          </a:bodyPr>
          <a:lstStyle/>
          <a:p>
            <a:r>
              <a:rPr lang="en-US" dirty="0"/>
              <a:t>Click to edit Master title style</a:t>
            </a:r>
          </a:p>
        </p:txBody>
      </p:sp>
      <p:sp>
        <p:nvSpPr>
          <p:cNvPr id="5" name="Text Placeholder 2"/>
          <p:cNvSpPr>
            <a:spLocks noGrp="1"/>
          </p:cNvSpPr>
          <p:nvPr>
            <p:ph idx="1"/>
          </p:nvPr>
        </p:nvSpPr>
        <p:spPr>
          <a:xfrm>
            <a:off x="535021" y="1825625"/>
            <a:ext cx="11121957" cy="3933149"/>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828894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_black lin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3B875A-1187-4887-279F-6BA1840DDA22}"/>
              </a:ext>
            </a:extLst>
          </p:cNvPr>
          <p:cNvCxnSpPr/>
          <p:nvPr userDrawn="1"/>
        </p:nvCxnSpPr>
        <p:spPr>
          <a:xfrm flipV="1">
            <a:off x="554038" y="0"/>
            <a:ext cx="0" cy="5768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EE11DB-0998-B4A1-95DE-1067F1F1A7A5}"/>
              </a:ext>
            </a:extLst>
          </p:cNvPr>
          <p:cNvCxnSpPr/>
          <p:nvPr userDrawn="1"/>
        </p:nvCxnSpPr>
        <p:spPr>
          <a:xfrm>
            <a:off x="0" y="5768975"/>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47E7F4-5842-6446-1163-F4E8A60B9848}"/>
              </a:ext>
            </a:extLst>
          </p:cNvPr>
          <p:cNvCxnSpPr>
            <a:cxnSpLocks/>
          </p:cNvCxnSpPr>
          <p:nvPr userDrawn="1"/>
        </p:nvCxnSpPr>
        <p:spPr>
          <a:xfrm flipV="1">
            <a:off x="11642725" y="5772150"/>
            <a:ext cx="0" cy="1085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52500" y="365125"/>
            <a:ext cx="10704478" cy="1325563"/>
          </a:xfrm>
        </p:spPr>
        <p:txBody>
          <a:bodyPr/>
          <a:lstStyle/>
          <a:p>
            <a:r>
              <a:rPr lang="en-US" dirty="0"/>
              <a:t>Click to edit Master title style</a:t>
            </a:r>
          </a:p>
        </p:txBody>
      </p:sp>
      <p:sp>
        <p:nvSpPr>
          <p:cNvPr id="3" name="Content Placeholder 2"/>
          <p:cNvSpPr>
            <a:spLocks noGrp="1"/>
          </p:cNvSpPr>
          <p:nvPr>
            <p:ph idx="1"/>
          </p:nvPr>
        </p:nvSpPr>
        <p:spPr>
          <a:xfrm>
            <a:off x="952500" y="1825625"/>
            <a:ext cx="10704478" cy="3933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6469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blue line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95269D2-4C0B-FA9B-881A-69369F622ADC}"/>
              </a:ext>
            </a:extLst>
          </p:cNvPr>
          <p:cNvCxnSpPr/>
          <p:nvPr userDrawn="1"/>
        </p:nvCxnSpPr>
        <p:spPr>
          <a:xfrm flipV="1">
            <a:off x="554038" y="0"/>
            <a:ext cx="0" cy="5768975"/>
          </a:xfrm>
          <a:prstGeom prst="line">
            <a:avLst/>
          </a:prstGeom>
          <a:ln w="38100">
            <a:solidFill>
              <a:srgbClr val="0069AA"/>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011D3-CCCB-9F8B-1C57-10D60B8C6A45}"/>
              </a:ext>
            </a:extLst>
          </p:cNvPr>
          <p:cNvCxnSpPr/>
          <p:nvPr userDrawn="1"/>
        </p:nvCxnSpPr>
        <p:spPr>
          <a:xfrm>
            <a:off x="0" y="5768975"/>
            <a:ext cx="12192000" cy="0"/>
          </a:xfrm>
          <a:prstGeom prst="line">
            <a:avLst/>
          </a:prstGeom>
          <a:ln w="38100">
            <a:solidFill>
              <a:srgbClr val="0069A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DAF1C1D-8D6A-1D71-2F68-402FFB7FA4E2}"/>
              </a:ext>
            </a:extLst>
          </p:cNvPr>
          <p:cNvCxnSpPr>
            <a:cxnSpLocks/>
          </p:cNvCxnSpPr>
          <p:nvPr userDrawn="1"/>
        </p:nvCxnSpPr>
        <p:spPr>
          <a:xfrm flipV="1">
            <a:off x="11642725" y="5772150"/>
            <a:ext cx="0" cy="1085850"/>
          </a:xfrm>
          <a:prstGeom prst="line">
            <a:avLst/>
          </a:prstGeom>
          <a:ln w="38100">
            <a:solidFill>
              <a:srgbClr val="0069AA"/>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952500" y="365125"/>
            <a:ext cx="10704478" cy="1325563"/>
          </a:xfrm>
        </p:spPr>
        <p:txBody>
          <a:bodyPr/>
          <a:lstStyle/>
          <a:p>
            <a:r>
              <a:rPr lang="en-US" dirty="0"/>
              <a:t>Click to edit Master title style</a:t>
            </a:r>
          </a:p>
        </p:txBody>
      </p:sp>
      <p:sp>
        <p:nvSpPr>
          <p:cNvPr id="6" name="Content Placeholder 2"/>
          <p:cNvSpPr>
            <a:spLocks noGrp="1"/>
          </p:cNvSpPr>
          <p:nvPr>
            <p:ph idx="1"/>
          </p:nvPr>
        </p:nvSpPr>
        <p:spPr>
          <a:xfrm>
            <a:off x="952500" y="1825625"/>
            <a:ext cx="10704478" cy="3933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2168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25625"/>
            <a:ext cx="5486400" cy="3927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4864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533400" y="365125"/>
            <a:ext cx="11123578" cy="1325563"/>
          </a:xfrm>
        </p:spPr>
        <p:txBody>
          <a:bodyPr/>
          <a:lstStyle/>
          <a:p>
            <a:r>
              <a:rPr lang="en-US" dirty="0"/>
              <a:t>Click to edit Master title style</a:t>
            </a:r>
          </a:p>
        </p:txBody>
      </p:sp>
    </p:spTree>
    <p:extLst>
      <p:ext uri="{BB962C8B-B14F-4D97-AF65-F5344CB8AC3E}">
        <p14:creationId xmlns:p14="http://schemas.microsoft.com/office/powerpoint/2010/main" val="5095964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horizontal brand">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33400" y="365125"/>
            <a:ext cx="11123578" cy="1325563"/>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13878264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F5AE09-5A0C-6972-DB26-39E9497BB83F}"/>
              </a:ext>
            </a:extLst>
          </p:cNvPr>
          <p:cNvSpPr>
            <a:spLocks noGrp="1" noChangeArrowheads="1"/>
          </p:cNvSpPr>
          <p:nvPr>
            <p:ph type="title"/>
          </p:nvPr>
        </p:nvSpPr>
        <p:spPr bwMode="auto">
          <a:xfrm>
            <a:off x="533400" y="365125"/>
            <a:ext cx="111236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3BFD367-3967-68C9-DE3C-57225CCF6BD1}"/>
              </a:ext>
            </a:extLst>
          </p:cNvPr>
          <p:cNvSpPr>
            <a:spLocks noGrp="1" noChangeArrowheads="1"/>
          </p:cNvSpPr>
          <p:nvPr>
            <p:ph type="body" idx="1"/>
          </p:nvPr>
        </p:nvSpPr>
        <p:spPr bwMode="auto">
          <a:xfrm>
            <a:off x="534988" y="1825625"/>
            <a:ext cx="111220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Text&#10;&#10;Description automatically generated">
            <a:extLst>
              <a:ext uri="{FF2B5EF4-FFF2-40B4-BE49-F238E27FC236}">
                <a16:creationId xmlns:a16="http://schemas.microsoft.com/office/drawing/2014/main" id="{E25216DA-E5A2-9CDA-2128-FB0BF6F91D5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4313" y="5992813"/>
            <a:ext cx="22780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74" r:id="rId8"/>
    <p:sldLayoutId id="2147483675" r:id="rId9"/>
    <p:sldLayoutId id="2147483676" r:id="rId10"/>
    <p:sldLayoutId id="2147483684" r:id="rId11"/>
  </p:sldLayoutIdLst>
  <p:transition spd="med">
    <p:fade/>
  </p:transition>
  <p:txStyles>
    <p:titleStyle>
      <a:lvl1pPr algn="l" rtl="0" fontAlgn="base">
        <a:lnSpc>
          <a:spcPct val="90000"/>
        </a:lnSpc>
        <a:spcBef>
          <a:spcPct val="0"/>
        </a:spcBef>
        <a:spcAft>
          <a:spcPct val="0"/>
        </a:spcAft>
        <a:defRPr sz="4400" kern="1200">
          <a:solidFill>
            <a:schemeClr val="tx1"/>
          </a:solidFill>
          <a:latin typeface="Avenir" panose="020B0503020203020204" pitchFamily="2" charset="0"/>
          <a:ea typeface="+mj-ea"/>
          <a:cs typeface="+mj-cs"/>
        </a:defRPr>
      </a:lvl1pPr>
      <a:lvl2pPr algn="l" rtl="0" fontAlgn="base">
        <a:lnSpc>
          <a:spcPct val="90000"/>
        </a:lnSpc>
        <a:spcBef>
          <a:spcPct val="0"/>
        </a:spcBef>
        <a:spcAft>
          <a:spcPct val="0"/>
        </a:spcAft>
        <a:defRPr sz="4400">
          <a:solidFill>
            <a:schemeClr val="tx1"/>
          </a:solidFill>
          <a:latin typeface="Avenir" pitchFamily="2" charset="0"/>
        </a:defRPr>
      </a:lvl2pPr>
      <a:lvl3pPr algn="l" rtl="0" fontAlgn="base">
        <a:lnSpc>
          <a:spcPct val="90000"/>
        </a:lnSpc>
        <a:spcBef>
          <a:spcPct val="0"/>
        </a:spcBef>
        <a:spcAft>
          <a:spcPct val="0"/>
        </a:spcAft>
        <a:defRPr sz="4400">
          <a:solidFill>
            <a:schemeClr val="tx1"/>
          </a:solidFill>
          <a:latin typeface="Avenir" pitchFamily="2" charset="0"/>
        </a:defRPr>
      </a:lvl3pPr>
      <a:lvl4pPr algn="l" rtl="0" fontAlgn="base">
        <a:lnSpc>
          <a:spcPct val="90000"/>
        </a:lnSpc>
        <a:spcBef>
          <a:spcPct val="0"/>
        </a:spcBef>
        <a:spcAft>
          <a:spcPct val="0"/>
        </a:spcAft>
        <a:defRPr sz="4400">
          <a:solidFill>
            <a:schemeClr val="tx1"/>
          </a:solidFill>
          <a:latin typeface="Avenir" pitchFamily="2" charset="0"/>
        </a:defRPr>
      </a:lvl4pPr>
      <a:lvl5pPr algn="l" rtl="0" fontAlgn="base">
        <a:lnSpc>
          <a:spcPct val="90000"/>
        </a:lnSpc>
        <a:spcBef>
          <a:spcPct val="0"/>
        </a:spcBef>
        <a:spcAft>
          <a:spcPct val="0"/>
        </a:spcAft>
        <a:defRPr sz="4400">
          <a:solidFill>
            <a:schemeClr val="tx1"/>
          </a:solidFill>
          <a:latin typeface="Avenir" pitchFamily="2" charset="0"/>
        </a:defRPr>
      </a:lvl5pPr>
      <a:lvl6pPr marL="457200" algn="l" rtl="0" fontAlgn="base">
        <a:lnSpc>
          <a:spcPct val="90000"/>
        </a:lnSpc>
        <a:spcBef>
          <a:spcPct val="0"/>
        </a:spcBef>
        <a:spcAft>
          <a:spcPct val="0"/>
        </a:spcAft>
        <a:defRPr sz="4400">
          <a:solidFill>
            <a:schemeClr val="tx1"/>
          </a:solidFill>
          <a:latin typeface="Avenir" pitchFamily="2" charset="0"/>
        </a:defRPr>
      </a:lvl6pPr>
      <a:lvl7pPr marL="914400" algn="l" rtl="0" fontAlgn="base">
        <a:lnSpc>
          <a:spcPct val="90000"/>
        </a:lnSpc>
        <a:spcBef>
          <a:spcPct val="0"/>
        </a:spcBef>
        <a:spcAft>
          <a:spcPct val="0"/>
        </a:spcAft>
        <a:defRPr sz="4400">
          <a:solidFill>
            <a:schemeClr val="tx1"/>
          </a:solidFill>
          <a:latin typeface="Avenir" pitchFamily="2" charset="0"/>
        </a:defRPr>
      </a:lvl7pPr>
      <a:lvl8pPr marL="1371600" algn="l" rtl="0" fontAlgn="base">
        <a:lnSpc>
          <a:spcPct val="90000"/>
        </a:lnSpc>
        <a:spcBef>
          <a:spcPct val="0"/>
        </a:spcBef>
        <a:spcAft>
          <a:spcPct val="0"/>
        </a:spcAft>
        <a:defRPr sz="4400">
          <a:solidFill>
            <a:schemeClr val="tx1"/>
          </a:solidFill>
          <a:latin typeface="Avenir" pitchFamily="2" charset="0"/>
        </a:defRPr>
      </a:lvl8pPr>
      <a:lvl9pPr marL="1828800" algn="l" rtl="0" fontAlgn="base">
        <a:lnSpc>
          <a:spcPct val="90000"/>
        </a:lnSpc>
        <a:spcBef>
          <a:spcPct val="0"/>
        </a:spcBef>
        <a:spcAft>
          <a:spcPct val="0"/>
        </a:spcAft>
        <a:defRPr sz="4400">
          <a:solidFill>
            <a:schemeClr val="tx1"/>
          </a:solidFill>
          <a:latin typeface="Avenir"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a:extLst>
              <a:ext uri="{FF2B5EF4-FFF2-40B4-BE49-F238E27FC236}">
                <a16:creationId xmlns:a16="http://schemas.microsoft.com/office/drawing/2014/main" id="{049FD877-4DF2-B9E2-8D54-08510276B0DC}"/>
              </a:ext>
            </a:extLst>
          </p:cNvPr>
          <p:cNvSpPr>
            <a:spLocks noGrp="1" noChangeArrowheads="1"/>
          </p:cNvSpPr>
          <p:nvPr>
            <p:ph type="title"/>
          </p:nvPr>
        </p:nvSpPr>
        <p:spPr>
          <a:xfrm>
            <a:off x="534988" y="1369312"/>
            <a:ext cx="10764520" cy="867162"/>
          </a:xfrm>
        </p:spPr>
        <p:txBody>
          <a:bodyPr/>
          <a:lstStyle/>
          <a:p>
            <a:r>
              <a:rPr lang="en-US" altLang="en-US" sz="4000" b="1" dirty="0">
                <a:latin typeface="Aptos" panose="020B0004020202020204" pitchFamily="34" charset="0"/>
              </a:rPr>
              <a:t>Middle East Crisis Response</a:t>
            </a:r>
          </a:p>
        </p:txBody>
      </p:sp>
      <p:sp>
        <p:nvSpPr>
          <p:cNvPr id="13314" name="Content Placeholder 4">
            <a:extLst>
              <a:ext uri="{FF2B5EF4-FFF2-40B4-BE49-F238E27FC236}">
                <a16:creationId xmlns:a16="http://schemas.microsoft.com/office/drawing/2014/main" id="{D1334D69-3585-C3F5-A2F3-433A2EEC15B6}"/>
              </a:ext>
            </a:extLst>
          </p:cNvPr>
          <p:cNvSpPr>
            <a:spLocks noGrp="1" noChangeArrowheads="1"/>
          </p:cNvSpPr>
          <p:nvPr>
            <p:ph idx="1"/>
          </p:nvPr>
        </p:nvSpPr>
        <p:spPr>
          <a:xfrm>
            <a:off x="534988" y="2294808"/>
            <a:ext cx="11122025" cy="2376434"/>
          </a:xfrm>
        </p:spPr>
        <p:txBody>
          <a:bodyPr/>
          <a:lstStyle/>
          <a:p>
            <a:pPr marL="0" indent="0">
              <a:buNone/>
            </a:pPr>
            <a:r>
              <a:rPr lang="en-US" dirty="0">
                <a:latin typeface="Aptos" panose="020B0004020202020204" pitchFamily="34" charset="0"/>
              </a:rPr>
              <a:t>Lutheran Disaster Response is working with our companions on the ground throughout the Middle East, to provide critical assistance for those affected by the conflict, including emergency food and water, shelter and essential supplies, trauma-informed care and long-term recovery efforts.</a:t>
            </a:r>
            <a:endParaRPr lang="en-US" b="0" i="0" dirty="0">
              <a:solidFill>
                <a:srgbClr val="000000"/>
              </a:solidFill>
              <a:effectLst/>
              <a:latin typeface="Aptos" panose="020B0004020202020204" pitchFamily="34" charset="0"/>
            </a:endParaRPr>
          </a:p>
        </p:txBody>
      </p:sp>
      <p:pic>
        <p:nvPicPr>
          <p:cNvPr id="3" name="Picture 2">
            <a:extLst>
              <a:ext uri="{FF2B5EF4-FFF2-40B4-BE49-F238E27FC236}">
                <a16:creationId xmlns:a16="http://schemas.microsoft.com/office/drawing/2014/main" id="{B8C2CFCC-6F75-B697-CB6E-1D055422F1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2392" y="4671060"/>
            <a:ext cx="1772920" cy="1772920"/>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2D5D6B6B-E9FD-F6B8-031A-CEF380873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92" y="328168"/>
            <a:ext cx="2964754" cy="784352"/>
          </a:xfrm>
          <a:prstGeom prst="rect">
            <a:avLst/>
          </a:prstGeom>
        </p:spPr>
      </p:pic>
      <p:sp>
        <p:nvSpPr>
          <p:cNvPr id="6" name="TextBox 5">
            <a:extLst>
              <a:ext uri="{FF2B5EF4-FFF2-40B4-BE49-F238E27FC236}">
                <a16:creationId xmlns:a16="http://schemas.microsoft.com/office/drawing/2014/main" id="{3B4F48FC-1C3C-A415-AB41-D47E46FBB580}"/>
              </a:ext>
            </a:extLst>
          </p:cNvPr>
          <p:cNvSpPr txBox="1"/>
          <p:nvPr/>
        </p:nvSpPr>
        <p:spPr>
          <a:xfrm>
            <a:off x="2214404" y="4834245"/>
            <a:ext cx="7402512" cy="1446550"/>
          </a:xfrm>
          <a:prstGeom prst="rect">
            <a:avLst/>
          </a:prstGeom>
          <a:noFill/>
        </p:spPr>
        <p:txBody>
          <a:bodyPr wrap="square" rtlCol="0">
            <a:spAutoFit/>
          </a:bodyPr>
          <a:lstStyle/>
          <a:p>
            <a:pPr marL="0" indent="0">
              <a:buNone/>
            </a:pPr>
            <a:r>
              <a:rPr lang="en-US" sz="2800" b="1" dirty="0">
                <a:solidFill>
                  <a:srgbClr val="000000"/>
                </a:solidFill>
                <a:latin typeface="Avenir" panose="020B0503020203020204"/>
              </a:rPr>
              <a:t>Scan the QR code to give today.</a:t>
            </a:r>
            <a:endParaRPr lang="en-US" sz="2800" b="1" i="0" dirty="0">
              <a:solidFill>
                <a:srgbClr val="000000"/>
              </a:solidFill>
              <a:effectLst/>
              <a:latin typeface="Avenir" panose="020B0503020203020204"/>
            </a:endParaRPr>
          </a:p>
          <a:p>
            <a:pPr marL="0" indent="0">
              <a:buNone/>
            </a:pPr>
            <a:r>
              <a:rPr lang="en-US" sz="2000" b="1" i="0" dirty="0">
                <a:solidFill>
                  <a:srgbClr val="000000"/>
                </a:solidFill>
                <a:effectLst/>
                <a:latin typeface="Avenir" panose="020B0503020203020204"/>
              </a:rPr>
              <a:t>By giving to Lutheran Disaster Response, you make it possible for the ELCA to act quickly after disasters – including humanitarian crises – and remain for as long as the recovery takes.</a:t>
            </a:r>
            <a:endParaRPr lang="en-US" altLang="en-US" sz="2000" dirty="0">
              <a:latin typeface="Avenir" panose="020B0503020203020204"/>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1246CEA0C84D4C8D2363A82CB28B3F" ma:contentTypeVersion="23" ma:contentTypeDescription="Create a new document." ma:contentTypeScope="" ma:versionID="f84dc713b26d3419f4c1b54593976eb2">
  <xsd:schema xmlns:xsd="http://www.w3.org/2001/XMLSchema" xmlns:xs="http://www.w3.org/2001/XMLSchema" xmlns:p="http://schemas.microsoft.com/office/2006/metadata/properties" xmlns:ns2="8d53a4f8-0467-40f4-8089-f3b21d7d13b5" xmlns:ns3="492fa888-9ba4-474f-be4b-b324aec36d85" targetNamespace="http://schemas.microsoft.com/office/2006/metadata/properties" ma:root="true" ma:fieldsID="06d3f6fb24fa8d0532fbde6962227b6c" ns2:_="" ns3:_="">
    <xsd:import namespace="8d53a4f8-0467-40f4-8089-f3b21d7d13b5"/>
    <xsd:import namespace="492fa888-9ba4-474f-be4b-b324aec36d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Category"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a4f8-0467-40f4-8089-f3b21d7d13b5"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Category" ma:index="21" nillable="true" ma:displayName="Category" ma:format="Dropdown" ma:internalName="Category">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2fa888-9ba4-474f-be4b-b324aec36d8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f46ab3-36cb-4a5c-b87f-8e8296844065}" ma:internalName="TaxCatchAll" ma:showField="CatchAllData" ma:web="492fa888-9ba4-474f-be4b-b324aec36d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492fa888-9ba4-474f-be4b-b324aec36d85" xsi:nil="true"/>
    <lcf76f155ced4ddcb4097134ff3c332f xmlns="8d53a4f8-0467-40f4-8089-f3b21d7d13b5">
      <Terms xmlns="http://schemas.microsoft.com/office/infopath/2007/PartnerControls"/>
    </lcf76f155ced4ddcb4097134ff3c332f>
    <Category xmlns="8d53a4f8-0467-40f4-8089-f3b21d7d13b5" xsi:nil="true"/>
    <Notes xmlns="8d53a4f8-0467-40f4-8089-f3b21d7d13b5" xsi:nil="true"/>
  </documentManagement>
</p:properties>
</file>

<file path=customXml/itemProps1.xml><?xml version="1.0" encoding="utf-8"?>
<ds:datastoreItem xmlns:ds="http://schemas.openxmlformats.org/officeDocument/2006/customXml" ds:itemID="{7EF40436-7C36-41FC-904A-5BD67A82974F}"/>
</file>

<file path=customXml/itemProps2.xml><?xml version="1.0" encoding="utf-8"?>
<ds:datastoreItem xmlns:ds="http://schemas.openxmlformats.org/officeDocument/2006/customXml" ds:itemID="{267EB5CC-6DA7-4C44-85EB-B4596B13FD75}">
  <ds:schemaRefs>
    <ds:schemaRef ds:uri="http://schemas.microsoft.com/office/2006/metadata/longProperties"/>
  </ds:schemaRefs>
</ds:datastoreItem>
</file>

<file path=customXml/itemProps3.xml><?xml version="1.0" encoding="utf-8"?>
<ds:datastoreItem xmlns:ds="http://schemas.openxmlformats.org/officeDocument/2006/customXml" ds:itemID="{BC8453DB-6082-40F3-80A0-6136F7FE9590}">
  <ds:schemaRefs>
    <ds:schemaRef ds:uri="http://schemas.microsoft.com/sharepoint/v3/contenttype/forms"/>
  </ds:schemaRefs>
</ds:datastoreItem>
</file>

<file path=customXml/itemProps4.xml><?xml version="1.0" encoding="utf-8"?>
<ds:datastoreItem xmlns:ds="http://schemas.openxmlformats.org/officeDocument/2006/customXml" ds:itemID="{09140A88-DBD4-475C-9347-189DA691BD02}">
  <ds:schemaRefs>
    <ds:schemaRef ds:uri="492fa888-9ba4-474f-be4b-b324aec36d85"/>
    <ds:schemaRef ds:uri="http://purl.org/dc/dcmitype/"/>
    <ds:schemaRef ds:uri="8d53a4f8-0467-40f4-8089-f3b21d7d13b5"/>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139</TotalTime>
  <Words>91</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vt:lpstr>
      <vt:lpstr>Calibri</vt:lpstr>
      <vt:lpstr>Times New Roman</vt:lpstr>
      <vt:lpstr>Office Theme</vt:lpstr>
      <vt:lpstr>Middle East Crisis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ELCA 2022 Branding PowerPoint Presentation Widescreen</dc:title>
  <dc:creator>Karen Dersnah</dc:creator>
  <cp:lastModifiedBy>Lindsey Queener</cp:lastModifiedBy>
  <cp:revision>4</cp:revision>
  <dcterms:created xsi:type="dcterms:W3CDTF">2023-02-08T16:11:44Z</dcterms:created>
  <dcterms:modified xsi:type="dcterms:W3CDTF">2026-03-13T13:57:07Z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0x010100721246CEA0C84D4C8D2363A82CB28B3F</vt:lpwstr>
  </property>
  <property fmtid="{D5CDD505-2E9C-101B-9397-08002B2CF9AE}" pid="3" name="pff9ff76d6d04245968fbeacd7773757">
    <vt:lpwstr>English|2a561fb9-8cee-4c70-9ce6-5f63a2094213</vt:lpwstr>
  </property>
  <property fmtid="{D5CDD505-2E9C-101B-9397-08002B2CF9AE}" pid="4" name="b8cf5103550044b6adff90de73dcc70d">
    <vt:lpwstr>Documents|f8558c63-84d9-482b-8eef-839de7da179d</vt:lpwstr>
  </property>
  <property fmtid="{D5CDD505-2E9C-101B-9397-08002B2CF9AE}" pid="5" name="p0eec0248d09446db2b674e7726de702">
    <vt:lpwstr>ELCA|becb86b2-583f-4be4-a60e-425082df3479</vt:lpwstr>
  </property>
  <property fmtid="{D5CDD505-2E9C-101B-9397-08002B2CF9AE}" pid="6" name="dbcb669f85a94c79882e4591e49db382">
    <vt:lpwstr>ELCA Branding|209d351d-6088-4414-b797-d96e9733b21f</vt:lpwstr>
  </property>
  <property fmtid="{D5CDD505-2E9C-101B-9397-08002B2CF9AE}" pid="7" name="f4e18a6ced514bde9eff9825603cfd24">
    <vt:lpwstr>Member|a0e929f6-0728-46ab-beb4-b4e20508ce60</vt:lpwstr>
  </property>
  <property fmtid="{D5CDD505-2E9C-101B-9397-08002B2CF9AE}" pid="8" name="Resource Category">
    <vt:lpwstr>154;#ELCA Branding|209d351d-6088-4414-b797-d96e9733b21f</vt:lpwstr>
  </property>
  <property fmtid="{D5CDD505-2E9C-101B-9397-08002B2CF9AE}" pid="9" name="Resource Primary Audience">
    <vt:lpwstr>19;#Member|a0e929f6-0728-46ab-beb4-b4e20508ce60</vt:lpwstr>
  </property>
  <property fmtid="{D5CDD505-2E9C-101B-9397-08002B2CF9AE}" pid="10" name="Resource Language">
    <vt:lpwstr>5;#English|2a561fb9-8cee-4c70-9ce6-5f63a2094213</vt:lpwstr>
  </property>
  <property fmtid="{D5CDD505-2E9C-101B-9397-08002B2CF9AE}" pid="11" name="Resource Interests">
    <vt:lpwstr>32;#ELCA|becb86b2-583f-4be4-a60e-425082df3479</vt:lpwstr>
  </property>
  <property fmtid="{D5CDD505-2E9C-101B-9397-08002B2CF9AE}" pid="12" name="Resource Subcategory">
    <vt:lpwstr>16;#Documents|f8558c63-84d9-482b-8eef-839de7da179d</vt:lpwstr>
  </property>
  <property fmtid="{D5CDD505-2E9C-101B-9397-08002B2CF9AE}" pid="13" name="_dlc_policyId">
    <vt:lpwstr/>
  </property>
  <property fmtid="{D5CDD505-2E9C-101B-9397-08002B2CF9AE}" pid="14" name="ItemRetentionFormula">
    <vt:lpwstr/>
  </property>
  <property fmtid="{D5CDD505-2E9C-101B-9397-08002B2CF9AE}" pid="15" name="Exclude Resource From Search">
    <vt:lpwstr>0</vt:lpwstr>
  </property>
  <property fmtid="{D5CDD505-2E9C-101B-9397-08002B2CF9AE}" pid="16" name="Resource Never Expires">
    <vt:lpwstr>1</vt:lpwstr>
  </property>
  <property fmtid="{D5CDD505-2E9C-101B-9397-08002B2CF9AE}" pid="17" name="Resource Description">
    <vt:lpwstr/>
  </property>
  <property fmtid="{D5CDD505-2E9C-101B-9397-08002B2CF9AE}" pid="18" name="ELCA_Include_In_YouthGathering_Search">
    <vt:lpwstr>0</vt:lpwstr>
  </property>
  <property fmtid="{D5CDD505-2E9C-101B-9397-08002B2CF9AE}" pid="19" name="WorkflowChangePath">
    <vt:lpwstr>8b4633e0-e339-4ef2-8df3-a043f9012779,4;</vt:lpwstr>
  </property>
  <property fmtid="{D5CDD505-2E9C-101B-9397-08002B2CF9AE}" pid="20" name="Metrics File with Extension">
    <vt:lpwstr>4673</vt:lpwstr>
  </property>
  <property fmtid="{D5CDD505-2E9C-101B-9397-08002B2CF9AE}" pid="21" name="_dlc_DocId">
    <vt:lpwstr>4D3JZ2TK2AEZ-1706065743-59141</vt:lpwstr>
  </property>
  <property fmtid="{D5CDD505-2E9C-101B-9397-08002B2CF9AE}" pid="22" name="_dlc_DocIdItemGuid">
    <vt:lpwstr>8070f388-1c8d-4edf-b860-7b9a08adec45</vt:lpwstr>
  </property>
  <property fmtid="{D5CDD505-2E9C-101B-9397-08002B2CF9AE}" pid="23" name="_dlc_DocIdUrl">
    <vt:lpwstr>https://elcacwo.sharepoint.com/sites/ITStaff/_layouts/15/DocIdRedir.aspx?ID=4D3JZ2TK2AEZ-1706065743-59141, 4D3JZ2TK2AEZ-1706065743-59141</vt:lpwstr>
  </property>
  <property fmtid="{D5CDD505-2E9C-101B-9397-08002B2CF9AE}" pid="24" name="MediaServiceImageTags">
    <vt:lpwstr/>
  </property>
</Properties>
</file>