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sldIdLst>
    <p:sldId id="258" r:id="rId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118B3F-A1B8-470A-A9F5-C26295E97FA1}" v="21" dt="2025-01-09T20:58:50.9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8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5" Type="http://schemas.openxmlformats.org/officeDocument/2006/relationships/customXml" Target="../customXml/item5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ca McFadden" userId="3f5fc1df-31ff-4bab-b90b-7646d9a8b27a" providerId="ADAL" clId="{F233D9C6-6926-44C1-AD18-93630B40D5AF}"/>
    <pc:docChg chg="undo custSel modSld">
      <pc:chgData name="Monica McFadden" userId="3f5fc1df-31ff-4bab-b90b-7646d9a8b27a" providerId="ADAL" clId="{F233D9C6-6926-44C1-AD18-93630B40D5AF}" dt="2024-09-27T20:33:12.986" v="38" actId="20577"/>
      <pc:docMkLst>
        <pc:docMk/>
      </pc:docMkLst>
      <pc:sldChg chg="modSp mod">
        <pc:chgData name="Monica McFadden" userId="3f5fc1df-31ff-4bab-b90b-7646d9a8b27a" providerId="ADAL" clId="{F233D9C6-6926-44C1-AD18-93630B40D5AF}" dt="2024-09-27T20:33:12.986" v="38" actId="20577"/>
        <pc:sldMkLst>
          <pc:docMk/>
          <pc:sldMk cId="0" sldId="258"/>
        </pc:sldMkLst>
      </pc:sldChg>
    </pc:docChg>
  </pc:docChgLst>
  <pc:docChgLst>
    <pc:chgData name="Monica McFadden" userId="3f5fc1df-31ff-4bab-b90b-7646d9a8b27a" providerId="ADAL" clId="{75118B3F-A1B8-470A-A9F5-C26295E97FA1}"/>
    <pc:docChg chg="undo custSel modSld">
      <pc:chgData name="Monica McFadden" userId="3f5fc1df-31ff-4bab-b90b-7646d9a8b27a" providerId="ADAL" clId="{75118B3F-A1B8-470A-A9F5-C26295E97FA1}" dt="2025-01-09T20:59:00.239" v="343" actId="1037"/>
      <pc:docMkLst>
        <pc:docMk/>
      </pc:docMkLst>
      <pc:sldChg chg="addSp delSp modSp mod">
        <pc:chgData name="Monica McFadden" userId="3f5fc1df-31ff-4bab-b90b-7646d9a8b27a" providerId="ADAL" clId="{75118B3F-A1B8-470A-A9F5-C26295E97FA1}" dt="2025-01-09T20:59:00.239" v="343" actId="1037"/>
        <pc:sldMkLst>
          <pc:docMk/>
          <pc:sldMk cId="0" sldId="258"/>
        </pc:sldMkLst>
        <pc:spChg chg="mod">
          <ac:chgData name="Monica McFadden" userId="3f5fc1df-31ff-4bab-b90b-7646d9a8b27a" providerId="ADAL" clId="{75118B3F-A1B8-470A-A9F5-C26295E97FA1}" dt="2025-01-09T20:58:34.836" v="333" actId="20577"/>
          <ac:spMkLst>
            <pc:docMk/>
            <pc:sldMk cId="0" sldId="258"/>
            <ac:spMk id="6" creationId="{3B4F48FC-1C3C-A415-AB41-D47E46FBB580}"/>
          </ac:spMkLst>
        </pc:spChg>
        <pc:spChg chg="add del mod">
          <ac:chgData name="Monica McFadden" userId="3f5fc1df-31ff-4bab-b90b-7646d9a8b27a" providerId="ADAL" clId="{75118B3F-A1B8-470A-A9F5-C26295E97FA1}" dt="2025-01-09T19:26:56.272" v="294" actId="478"/>
          <ac:spMkLst>
            <pc:docMk/>
            <pc:sldMk cId="0" sldId="258"/>
            <ac:spMk id="7" creationId="{1E8A49D7-04E4-7B15-5817-7D2122AA1E48}"/>
          </ac:spMkLst>
        </pc:spChg>
        <pc:spChg chg="mod">
          <ac:chgData name="Monica McFadden" userId="3f5fc1df-31ff-4bab-b90b-7646d9a8b27a" providerId="ADAL" clId="{75118B3F-A1B8-470A-A9F5-C26295E97FA1}" dt="2025-01-09T20:58:20.535" v="330" actId="20577"/>
          <ac:spMkLst>
            <pc:docMk/>
            <pc:sldMk cId="0" sldId="258"/>
            <ac:spMk id="13313" creationId="{049FD877-4DF2-B9E2-8D54-08510276B0DC}"/>
          </ac:spMkLst>
        </pc:spChg>
        <pc:spChg chg="mod">
          <ac:chgData name="Monica McFadden" userId="3f5fc1df-31ff-4bab-b90b-7646d9a8b27a" providerId="ADAL" clId="{75118B3F-A1B8-470A-A9F5-C26295E97FA1}" dt="2025-01-09T19:27:05.902" v="328" actId="113"/>
          <ac:spMkLst>
            <pc:docMk/>
            <pc:sldMk cId="0" sldId="258"/>
            <ac:spMk id="13314" creationId="{D1334D69-3585-C3F5-A2F3-433A2EEC15B6}"/>
          </ac:spMkLst>
        </pc:spChg>
        <pc:picChg chg="del">
          <ac:chgData name="Monica McFadden" userId="3f5fc1df-31ff-4bab-b90b-7646d9a8b27a" providerId="ADAL" clId="{75118B3F-A1B8-470A-A9F5-C26295E97FA1}" dt="2025-01-09T18:46:21.344" v="83" actId="478"/>
          <ac:picMkLst>
            <pc:docMk/>
            <pc:sldMk cId="0" sldId="258"/>
            <ac:picMk id="3" creationId="{B8C2CFCC-6F75-B697-CB6E-1D055422F11D}"/>
          </ac:picMkLst>
        </pc:picChg>
        <pc:picChg chg="add mod">
          <ac:chgData name="Monica McFadden" userId="3f5fc1df-31ff-4bab-b90b-7646d9a8b27a" providerId="ADAL" clId="{75118B3F-A1B8-470A-A9F5-C26295E97FA1}" dt="2025-01-09T20:59:00.239" v="343" actId="1037"/>
          <ac:picMkLst>
            <pc:docMk/>
            <pc:sldMk cId="0" sldId="258"/>
            <ac:picMk id="3" creationId="{DE03AEF0-106D-16A6-42EF-7F316171BBBC}"/>
          </ac:picMkLst>
        </pc:picChg>
        <pc:picChg chg="add del mod">
          <ac:chgData name="Monica McFadden" userId="3f5fc1df-31ff-4bab-b90b-7646d9a8b27a" providerId="ADAL" clId="{75118B3F-A1B8-470A-A9F5-C26295E97FA1}" dt="2025-01-09T20:58:42.135" v="334" actId="478"/>
          <ac:picMkLst>
            <pc:docMk/>
            <pc:sldMk cId="0" sldId="258"/>
            <ac:picMk id="4" creationId="{505D5047-BDB3-0F08-596C-63B68A712D9A}"/>
          </ac:picMkLst>
        </pc:picChg>
        <pc:picChg chg="mod">
          <ac:chgData name="Monica McFadden" userId="3f5fc1df-31ff-4bab-b90b-7646d9a8b27a" providerId="ADAL" clId="{75118B3F-A1B8-470A-A9F5-C26295E97FA1}" dt="2025-01-09T19:24:56.563" v="273" actId="1076"/>
          <ac:picMkLst>
            <pc:docMk/>
            <pc:sldMk cId="0" sldId="258"/>
            <ac:picMk id="5" creationId="{2D5D6B6B-E9FD-F6B8-031A-CEF380873FA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7E88CB0B-4C91-F2C5-0013-017650B00D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5976938"/>
            <a:ext cx="21796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753743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lus horizontal 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28021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plus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window&#10;&#10;Description automatically generated">
            <a:extLst>
              <a:ext uri="{FF2B5EF4-FFF2-40B4-BE49-F238E27FC236}">
                <a16:creationId xmlns:a16="http://schemas.microsoft.com/office/drawing/2014/main" id="{BC69E8F9-80BD-C17F-AF9B-8ED0C38D1D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5743575"/>
            <a:ext cx="6731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85202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blue triangl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3668" y="365125"/>
            <a:ext cx="8573310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634247" y="1943100"/>
            <a:ext cx="10022731" cy="381567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159847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black triangl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Logo&#10;&#10;Description automatically generated">
            <a:extLst>
              <a:ext uri="{FF2B5EF4-FFF2-40B4-BE49-F238E27FC236}">
                <a16:creationId xmlns:a16="http://schemas.microsoft.com/office/drawing/2014/main" id="{A8A84953-87CC-597A-7450-43CA386F62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113" y="5868988"/>
            <a:ext cx="6794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12851" y="365125"/>
            <a:ext cx="8544127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01174" y="1955260"/>
            <a:ext cx="9555803" cy="38035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748995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_color triangl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indow, building, grate&#10;&#10;Description automatically generated">
            <a:extLst>
              <a:ext uri="{FF2B5EF4-FFF2-40B4-BE49-F238E27FC236}">
                <a16:creationId xmlns:a16="http://schemas.microsoft.com/office/drawing/2014/main" id="{11BE3322-7114-0A82-0C50-D790AF5DBB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0463" y="5878513"/>
            <a:ext cx="663575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61296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plus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window, building, grate&#10;&#10;Description automatically generated">
            <a:extLst>
              <a:ext uri="{FF2B5EF4-FFF2-40B4-BE49-F238E27FC236}">
                <a16:creationId xmlns:a16="http://schemas.microsoft.com/office/drawing/2014/main" id="{873619E0-3F5F-AB34-2BA0-B370B60AF4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0463" y="5878513"/>
            <a:ext cx="663575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33400" y="365125"/>
            <a:ext cx="11123578" cy="13255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535021" y="1825625"/>
            <a:ext cx="11121957" cy="393314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828894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lack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3B875A-1187-4887-279F-6BA1840DDA22}"/>
              </a:ext>
            </a:extLst>
          </p:cNvPr>
          <p:cNvCxnSpPr/>
          <p:nvPr userDrawn="1"/>
        </p:nvCxnSpPr>
        <p:spPr>
          <a:xfrm flipV="1">
            <a:off x="554038" y="0"/>
            <a:ext cx="0" cy="57689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EE11DB-0998-B4A1-95DE-1067F1F1A7A5}"/>
              </a:ext>
            </a:extLst>
          </p:cNvPr>
          <p:cNvCxnSpPr/>
          <p:nvPr userDrawn="1"/>
        </p:nvCxnSpPr>
        <p:spPr>
          <a:xfrm>
            <a:off x="0" y="5768975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47E7F4-5842-6446-1163-F4E8A60B9848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42725" y="5772150"/>
            <a:ext cx="0" cy="10858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365125"/>
            <a:ext cx="10704478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825625"/>
            <a:ext cx="10704478" cy="39331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864693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blue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95269D2-4C0B-FA9B-881A-69369F622ADC}"/>
              </a:ext>
            </a:extLst>
          </p:cNvPr>
          <p:cNvCxnSpPr/>
          <p:nvPr userDrawn="1"/>
        </p:nvCxnSpPr>
        <p:spPr>
          <a:xfrm flipV="1">
            <a:off x="554038" y="0"/>
            <a:ext cx="0" cy="5768975"/>
          </a:xfrm>
          <a:prstGeom prst="line">
            <a:avLst/>
          </a:prstGeom>
          <a:ln w="38100">
            <a:solidFill>
              <a:srgbClr val="0069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A6011D3-CCCB-9F8B-1C57-10D60B8C6A45}"/>
              </a:ext>
            </a:extLst>
          </p:cNvPr>
          <p:cNvCxnSpPr/>
          <p:nvPr userDrawn="1"/>
        </p:nvCxnSpPr>
        <p:spPr>
          <a:xfrm>
            <a:off x="0" y="5768975"/>
            <a:ext cx="12192000" cy="0"/>
          </a:xfrm>
          <a:prstGeom prst="line">
            <a:avLst/>
          </a:prstGeom>
          <a:ln w="38100">
            <a:solidFill>
              <a:srgbClr val="0069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AF1C1D-8D6A-1D71-2F68-402FFB7FA4E2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42725" y="5772150"/>
            <a:ext cx="0" cy="1085850"/>
          </a:xfrm>
          <a:prstGeom prst="line">
            <a:avLst/>
          </a:prstGeom>
          <a:ln w="38100">
            <a:solidFill>
              <a:srgbClr val="0069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52500" y="365125"/>
            <a:ext cx="10704478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52500" y="1825625"/>
            <a:ext cx="10704478" cy="39331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521687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5625"/>
            <a:ext cx="5486400" cy="3927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86400" cy="3927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3400" y="365125"/>
            <a:ext cx="11123578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959649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horizontal 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33400" y="365125"/>
            <a:ext cx="11123578" cy="13255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782646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1F5AE09-5A0C-6972-DB26-39E9497BB8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65125"/>
            <a:ext cx="1112361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3BFD367-3967-68C9-DE3C-57225CCF6B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825625"/>
            <a:ext cx="1112202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7" descr="Text&#10;&#10;Description automatically generated">
            <a:extLst>
              <a:ext uri="{FF2B5EF4-FFF2-40B4-BE49-F238E27FC236}">
                <a16:creationId xmlns:a16="http://schemas.microsoft.com/office/drawing/2014/main" id="{E25216DA-E5A2-9CDA-2128-FB0BF6F91D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992813"/>
            <a:ext cx="227806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74" r:id="rId8"/>
    <p:sldLayoutId id="2147483675" r:id="rId9"/>
    <p:sldLayoutId id="2147483676" r:id="rId10"/>
    <p:sldLayoutId id="2147483684" r:id="rId11"/>
  </p:sldLayoutIdLst>
  <p:transition spd="med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venir" panose="020B0503020203020204" pitchFamily="2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elca.org/our-work/relief-and-development/lutheran-disaster-response/our-impact/us-wildfire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3">
            <a:extLst>
              <a:ext uri="{FF2B5EF4-FFF2-40B4-BE49-F238E27FC236}">
                <a16:creationId xmlns:a16="http://schemas.microsoft.com/office/drawing/2014/main" id="{049FD877-4DF2-B9E2-8D54-08510276B0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4988" y="1369312"/>
            <a:ext cx="10764520" cy="867162"/>
          </a:xfrm>
        </p:spPr>
        <p:txBody>
          <a:bodyPr/>
          <a:lstStyle/>
          <a:p>
            <a:r>
              <a:rPr lang="en-US" altLang="en-US" dirty="0"/>
              <a:t>Lutheran Disaster Response: LA Wildfires</a:t>
            </a:r>
          </a:p>
        </p:txBody>
      </p:sp>
      <p:sp>
        <p:nvSpPr>
          <p:cNvPr id="13314" name="Content Placeholder 4">
            <a:extLst>
              <a:ext uri="{FF2B5EF4-FFF2-40B4-BE49-F238E27FC236}">
                <a16:creationId xmlns:a16="http://schemas.microsoft.com/office/drawing/2014/main" id="{D1334D69-3585-C3F5-A2F3-433A2EEC15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4988" y="2266233"/>
            <a:ext cx="11122025" cy="253943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Avenir" panose="020B0503020203020204"/>
              </a:rPr>
              <a:t>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" panose="020B0503020203020204"/>
              </a:rPr>
              <a:t>ultiple wildfires have broken out across Los Angeles County in California, with over 100,000 people under evacuation orders. Sparked by dry conditions, strong winds and a limited water supply, these fires have destroyed homes and businesses and have led to injuries and loss of life. </a:t>
            </a:r>
          </a:p>
          <a:p>
            <a:pPr marL="0" indent="0">
              <a:buNone/>
            </a:pPr>
            <a:r>
              <a:rPr lang="en-US" sz="2400" b="1" i="0" dirty="0">
                <a:solidFill>
                  <a:srgbClr val="000000"/>
                </a:solidFill>
                <a:effectLst/>
                <a:latin typeface="Avenir" panose="020B0503020203020204"/>
              </a:rPr>
              <a:t>Lutheran Disaster Response will be there for the rebuilding ahead.</a:t>
            </a:r>
            <a:r>
              <a:rPr lang="en-US" sz="2400" dirty="0">
                <a:solidFill>
                  <a:srgbClr val="000000"/>
                </a:solidFill>
                <a:latin typeface="Avenir" panose="020B0503020203020204"/>
              </a:rPr>
              <a:t>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Avenir" panose="020B0503020203020204"/>
              </a:rPr>
              <a:t>Your gifts to Lutheran Disaster Response equip us to respond to wildfires and other disasters, wherever and whenever they strike.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" panose="020B0503020203020204"/>
              </a:rPr>
              <a:t> 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Avenir" panose="020B0503020203020204"/>
              </a:rPr>
              <a:t>Learn more at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Avenir" panose="020B0503020203020204"/>
                <a:hlinkClick r:id="rId2"/>
              </a:rPr>
              <a:t>ELCA.org/wildfires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Avenir" panose="020B0503020203020204"/>
              </a:rPr>
              <a:t>.</a:t>
            </a:r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D5D6B6B-E9FD-F6B8-031A-CEF380873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92" y="328168"/>
            <a:ext cx="2964754" cy="7843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4F48FC-1C3C-A415-AB41-D47E46FBB580}"/>
              </a:ext>
            </a:extLst>
          </p:cNvPr>
          <p:cNvSpPr txBox="1"/>
          <p:nvPr/>
        </p:nvSpPr>
        <p:spPr>
          <a:xfrm>
            <a:off x="2071529" y="5032362"/>
            <a:ext cx="740251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  <a:latin typeface="Avenir" panose="020B0503020203020204"/>
              </a:rPr>
              <a:t>Scan the QR code to give today.</a:t>
            </a:r>
            <a:endParaRPr lang="en-US" sz="2800" b="1" i="0" dirty="0">
              <a:solidFill>
                <a:srgbClr val="000000"/>
              </a:solidFill>
              <a:effectLst/>
              <a:latin typeface="Avenir" panose="020B0503020203020204"/>
            </a:endParaRPr>
          </a:p>
          <a:p>
            <a:pPr marL="0" indent="0"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Avenir" panose="020B0503020203020204"/>
              </a:rPr>
              <a:t>By giving to Lutheran Disaster Response, you make it possible for the ELCA to act quickly after disasters such as </a:t>
            </a:r>
            <a:r>
              <a:rPr lang="en-US" b="1" dirty="0">
                <a:solidFill>
                  <a:srgbClr val="000000"/>
                </a:solidFill>
                <a:latin typeface="Avenir" panose="020B0503020203020204"/>
              </a:rPr>
              <a:t>w</a:t>
            </a:r>
            <a:r>
              <a:rPr lang="en-US" b="1" i="0" dirty="0">
                <a:solidFill>
                  <a:srgbClr val="000000"/>
                </a:solidFill>
                <a:effectLst/>
                <a:latin typeface="Avenir" panose="020B0503020203020204"/>
              </a:rPr>
              <a:t>ildfires and to remain for as long as the recovery takes.</a:t>
            </a:r>
            <a:endParaRPr lang="en-US" altLang="en-US" dirty="0">
              <a:latin typeface="Avenir" panose="020B0503020203020204"/>
            </a:endParaRPr>
          </a:p>
        </p:txBody>
      </p:sp>
      <p:pic>
        <p:nvPicPr>
          <p:cNvPr id="3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DE03AEF0-106D-16A6-42EF-7F316171BB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42" y="4786757"/>
            <a:ext cx="1743075" cy="174307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34DF4E09249B449DB0A5AAD152C9A0" ma:contentTypeVersion="35" ma:contentTypeDescription="Create a new document." ma:contentTypeScope="" ma:versionID="28c0d1902085efb3afa31719779055db">
  <xsd:schema xmlns:xsd="http://www.w3.org/2001/XMLSchema" xmlns:xs="http://www.w3.org/2001/XMLSchema" xmlns:p="http://schemas.microsoft.com/office/2006/metadata/properties" xmlns:ns2="0e456244-9f82-43cd-a08b-0fc491365cef" xmlns:ns3="443b974f-4cf2-4f2b-8081-287a5ea837dc" targetNamespace="http://schemas.microsoft.com/office/2006/metadata/properties" ma:root="true" ma:fieldsID="21bdbc28fed95a90e286d1549480156c" ns2:_="" ns3:_="">
    <xsd:import namespace="0e456244-9f82-43cd-a08b-0fc491365cef"/>
    <xsd:import namespace="443b974f-4cf2-4f2b-8081-287a5ea837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2:MediaServiceAutoTags" minOccurs="0"/>
                <xsd:element ref="ns2:Used_x0020_By" minOccurs="0"/>
                <xsd:element ref="ns2:MediaServiceOCR" minOccurs="0"/>
                <xsd:element ref="ns3:_dlc_DocId" minOccurs="0"/>
                <xsd:element ref="ns3:_dlc_DocIdUrl" minOccurs="0"/>
                <xsd:element ref="ns3:_dlc_DocIdPersistId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Dat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456244-9f82-43cd-a08b-0fc491365c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Used_x0020_By" ma:index="14" nillable="true" ma:displayName="Used By" ma:default="- Both" ma:format="RadioButtons" ma:internalName="Used_x0020_By">
      <xsd:simpleType>
        <xsd:union memberTypes="dms:Text">
          <xsd:simpleType>
            <xsd:restriction base="dms:Choice">
              <xsd:enumeration value="- Both"/>
              <xsd:enumeration value="BAs"/>
              <xsd:enumeration value="PMs"/>
              <xsd:enumeration value="- Everyone"/>
            </xsd:restriction>
          </xsd:simpleType>
        </xsd:union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b059a39c-917c-4ba5-a340-17ecc75646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8" nillable="true" ma:displayName="Date" ma:format="DateOnly" ma:internalName="Date">
      <xsd:simpleType>
        <xsd:restriction base="dms:DateTime"/>
      </xsd:simple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3b974f-4cf2-4f2b-8081-287a5ea837dc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cd64d1a7-1d96-4342-97da-5198f00f7efe}" ma:internalName="TaxCatchAll" ma:showField="CatchAllData" ma:web="443b974f-4cf2-4f2b-8081-287a5ea837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3b974f-4cf2-4f2b-8081-287a5ea837dc">
      <Value>5</Value>
      <Value>19</Value>
      <Value>32</Value>
      <Value>16</Value>
      <Value>154</Value>
    </TaxCatchAll>
    <lcf76f155ced4ddcb4097134ff3c332f xmlns="0e456244-9f82-43cd-a08b-0fc491365cef">
      <Terms xmlns="http://schemas.microsoft.com/office/infopath/2007/PartnerControls"/>
    </lcf76f155ced4ddcb4097134ff3c332f>
    <Date xmlns="0e456244-9f82-43cd-a08b-0fc491365cef" xsi:nil="true"/>
    <Used_x0020_By xmlns="0e456244-9f82-43cd-a08b-0fc491365cef">- Both</Used_x0020_By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LongProperties xmlns="http://schemas.microsoft.com/office/2006/metadata/longProperties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85A7F0-9636-4B16-9F01-54B1C2F1CE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456244-9f82-43cd-a08b-0fc491365cef"/>
    <ds:schemaRef ds:uri="443b974f-4cf2-4f2b-8081-287a5ea837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140A88-DBD4-475C-9347-189DA691BD02}">
  <ds:schemaRefs>
    <ds:schemaRef ds:uri="http://schemas.microsoft.com/office/2006/metadata/properties"/>
    <ds:schemaRef ds:uri="http://schemas.microsoft.com/office/infopath/2007/PartnerControls"/>
    <ds:schemaRef ds:uri="d087f69f-f3c5-4cc5-af88-9bcec61be179"/>
    <ds:schemaRef ds:uri="8a140621-1a49-429d-a76a-0b4eaceb60d3"/>
    <ds:schemaRef ds:uri="443b974f-4cf2-4f2b-8081-287a5ea837dc"/>
    <ds:schemaRef ds:uri="0e456244-9f82-43cd-a08b-0fc491365cef"/>
  </ds:schemaRefs>
</ds:datastoreItem>
</file>

<file path=customXml/itemProps3.xml><?xml version="1.0" encoding="utf-8"?>
<ds:datastoreItem xmlns:ds="http://schemas.openxmlformats.org/officeDocument/2006/customXml" ds:itemID="{7CB7C3AC-D07E-4AA6-B932-356D50F0C17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67EB5CC-6DA7-4C44-85EB-B4596B13FD75}">
  <ds:schemaRefs>
    <ds:schemaRef ds:uri="http://schemas.microsoft.com/office/2006/metadata/longProperties"/>
  </ds:schemaRefs>
</ds:datastoreItem>
</file>

<file path=customXml/itemProps5.xml><?xml version="1.0" encoding="utf-8"?>
<ds:datastoreItem xmlns:ds="http://schemas.openxmlformats.org/officeDocument/2006/customXml" ds:itemID="{BC8453DB-6082-40F3-80A0-6136F7FE95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139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</vt:lpstr>
      <vt:lpstr>Calibri</vt:lpstr>
      <vt:lpstr>Times New Roman</vt:lpstr>
      <vt:lpstr>Office Theme</vt:lpstr>
      <vt:lpstr>Lutheran Disaster Response: LA Wildfires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ELCA 2022 Branding PowerPoint Presentation Widescreen</dc:title>
  <dc:creator>Karen Dersnah</dc:creator>
  <cp:lastModifiedBy>Monica McFadden</cp:lastModifiedBy>
  <cp:revision>4</cp:revision>
  <dcterms:created xsi:type="dcterms:W3CDTF">2023-02-08T16:11:44Z</dcterms:created>
  <dcterms:modified xsi:type="dcterms:W3CDTF">2025-01-09T20:59:08Z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0x0101009C49CB76883F4D29A3A38B8F877398AD000974FD063C8C4D38BD02BABB281DEB2100FC8C5E0A0D71CA4FB77870BC02D992DB</vt:lpwstr>
  </property>
  <property fmtid="{D5CDD505-2E9C-101B-9397-08002B2CF9AE}" pid="3" name="pff9ff76d6d04245968fbeacd7773757">
    <vt:lpwstr>English|2a561fb9-8cee-4c70-9ce6-5f63a2094213</vt:lpwstr>
  </property>
  <property fmtid="{D5CDD505-2E9C-101B-9397-08002B2CF9AE}" pid="4" name="b8cf5103550044b6adff90de73dcc70d">
    <vt:lpwstr>Documents|f8558c63-84d9-482b-8eef-839de7da179d</vt:lpwstr>
  </property>
  <property fmtid="{D5CDD505-2E9C-101B-9397-08002B2CF9AE}" pid="5" name="p0eec0248d09446db2b674e7726de702">
    <vt:lpwstr>ELCA|becb86b2-583f-4be4-a60e-425082df3479</vt:lpwstr>
  </property>
  <property fmtid="{D5CDD505-2E9C-101B-9397-08002B2CF9AE}" pid="6" name="dbcb669f85a94c79882e4591e49db382">
    <vt:lpwstr>ELCA Branding|209d351d-6088-4414-b797-d96e9733b21f</vt:lpwstr>
  </property>
  <property fmtid="{D5CDD505-2E9C-101B-9397-08002B2CF9AE}" pid="7" name="f4e18a6ced514bde9eff9825603cfd24">
    <vt:lpwstr>Member|a0e929f6-0728-46ab-beb4-b4e20508ce60</vt:lpwstr>
  </property>
  <property fmtid="{D5CDD505-2E9C-101B-9397-08002B2CF9AE}" pid="8" name="Resource Category">
    <vt:lpwstr>154;#ELCA Branding|209d351d-6088-4414-b797-d96e9733b21f</vt:lpwstr>
  </property>
  <property fmtid="{D5CDD505-2E9C-101B-9397-08002B2CF9AE}" pid="9" name="Resource Primary Audience">
    <vt:lpwstr>19;#Member|a0e929f6-0728-46ab-beb4-b4e20508ce60</vt:lpwstr>
  </property>
  <property fmtid="{D5CDD505-2E9C-101B-9397-08002B2CF9AE}" pid="10" name="Resource Language">
    <vt:lpwstr>5;#English|2a561fb9-8cee-4c70-9ce6-5f63a2094213</vt:lpwstr>
  </property>
  <property fmtid="{D5CDD505-2E9C-101B-9397-08002B2CF9AE}" pid="11" name="Resource Interests">
    <vt:lpwstr>32;#ELCA|becb86b2-583f-4be4-a60e-425082df3479</vt:lpwstr>
  </property>
  <property fmtid="{D5CDD505-2E9C-101B-9397-08002B2CF9AE}" pid="12" name="Resource Subcategory">
    <vt:lpwstr>16;#Documents|f8558c63-84d9-482b-8eef-839de7da179d</vt:lpwstr>
  </property>
  <property fmtid="{D5CDD505-2E9C-101B-9397-08002B2CF9AE}" pid="13" name="_dlc_policyId">
    <vt:lpwstr/>
  </property>
  <property fmtid="{D5CDD505-2E9C-101B-9397-08002B2CF9AE}" pid="14" name="ItemRetentionFormula">
    <vt:lpwstr/>
  </property>
  <property fmtid="{D5CDD505-2E9C-101B-9397-08002B2CF9AE}" pid="15" name="Exclude Resource From Search">
    <vt:lpwstr>0</vt:lpwstr>
  </property>
  <property fmtid="{D5CDD505-2E9C-101B-9397-08002B2CF9AE}" pid="16" name="Resource Never Expires">
    <vt:lpwstr>1</vt:lpwstr>
  </property>
  <property fmtid="{D5CDD505-2E9C-101B-9397-08002B2CF9AE}" pid="17" name="Resource Description">
    <vt:lpwstr/>
  </property>
  <property fmtid="{D5CDD505-2E9C-101B-9397-08002B2CF9AE}" pid="18" name="ELCA_Include_In_YouthGathering_Search">
    <vt:lpwstr>0</vt:lpwstr>
  </property>
  <property fmtid="{D5CDD505-2E9C-101B-9397-08002B2CF9AE}" pid="19" name="WorkflowChangePath">
    <vt:lpwstr>8b4633e0-e339-4ef2-8df3-a043f9012779,4;</vt:lpwstr>
  </property>
  <property fmtid="{D5CDD505-2E9C-101B-9397-08002B2CF9AE}" pid="20" name="Metrics File with Extension">
    <vt:lpwstr>4673</vt:lpwstr>
  </property>
  <property fmtid="{D5CDD505-2E9C-101B-9397-08002B2CF9AE}" pid="21" name="_dlc_DocId">
    <vt:lpwstr>4D3JZ2TK2AEZ-1706065743-59141</vt:lpwstr>
  </property>
  <property fmtid="{D5CDD505-2E9C-101B-9397-08002B2CF9AE}" pid="22" name="_dlc_DocIdItemGuid">
    <vt:lpwstr>8070f388-1c8d-4edf-b860-7b9a08adec45</vt:lpwstr>
  </property>
  <property fmtid="{D5CDD505-2E9C-101B-9397-08002B2CF9AE}" pid="23" name="_dlc_DocIdUrl">
    <vt:lpwstr>https://elcacwo.sharepoint.com/sites/ITStaff/_layouts/15/DocIdRedir.aspx?ID=4D3JZ2TK2AEZ-1706065743-59141, 4D3JZ2TK2AEZ-1706065743-59141</vt:lpwstr>
  </property>
</Properties>
</file>