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2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726"/>
    <a:srgbClr val="49A942"/>
    <a:srgbClr val="A49383"/>
    <a:srgbClr val="0069AA"/>
    <a:srgbClr val="E7AD26"/>
    <a:srgbClr val="EAB324"/>
    <a:srgbClr val="E86D1F"/>
    <a:srgbClr val="525CAC"/>
    <a:srgbClr val="494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179D8-48F0-4BF0-AAD9-C55EF7B1742C}" v="2" dt="2026-03-03T21:50:15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5470"/>
  </p:normalViewPr>
  <p:slideViewPr>
    <p:cSldViewPr snapToGrid="0" showGuides="1">
      <p:cViewPr varScale="1">
        <p:scale>
          <a:sx n="96" d="100"/>
          <a:sy n="96" d="100"/>
        </p:scale>
        <p:origin x="2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Dersnah" userId="cc95a7ae-4bc0-44e9-aaab-f9cc2969bfd2" providerId="ADAL" clId="{761F3277-5252-426C-B5ED-379116E0063D}"/>
    <pc:docChg chg="modMainMaster">
      <pc:chgData name="Karen Dersnah" userId="cc95a7ae-4bc0-44e9-aaab-f9cc2969bfd2" providerId="ADAL" clId="{761F3277-5252-426C-B5ED-379116E0063D}" dt="2026-03-02T21:07:41.483" v="3"/>
      <pc:docMkLst>
        <pc:docMk/>
      </pc:docMkLst>
      <pc:sldMasterChg chg="modSldLayout">
        <pc:chgData name="Karen Dersnah" userId="cc95a7ae-4bc0-44e9-aaab-f9cc2969bfd2" providerId="ADAL" clId="{761F3277-5252-426C-B5ED-379116E0063D}" dt="2026-03-02T21:07:41.483" v="3"/>
        <pc:sldMasterMkLst>
          <pc:docMk/>
          <pc:sldMasterMk cId="2073459297" sldId="2147483648"/>
        </pc:sldMasterMkLst>
        <pc:sldLayoutChg chg="setBg">
          <pc:chgData name="Karen Dersnah" userId="cc95a7ae-4bc0-44e9-aaab-f9cc2969bfd2" providerId="ADAL" clId="{761F3277-5252-426C-B5ED-379116E0063D}" dt="2026-03-02T21:07:41.483" v="3"/>
          <pc:sldLayoutMkLst>
            <pc:docMk/>
            <pc:sldMasterMk cId="2073459297" sldId="2147483648"/>
            <pc:sldLayoutMk cId="1960472922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A16B-8E3D-5B43-B88F-C8ADFD2AD79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212C-F7B6-3A4D-B770-BDB9A418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8212C-F7B6-3A4D-B770-BDB9A4189F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788F1D4-7227-294C-E05F-74E4C7547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" y="414779"/>
            <a:ext cx="2670369" cy="6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rand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 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A9EE7B2-C304-1C0A-6740-CEACB03F29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" y="414779"/>
            <a:ext cx="2670369" cy="6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10972800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4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qua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104" y="274640"/>
            <a:ext cx="9857296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104" y="1409701"/>
            <a:ext cx="9857295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5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9901287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9901287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BBA98C1-4DE7-BFDC-70D4-A83F788252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3" y="5967165"/>
            <a:ext cx="2003898" cy="6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9701"/>
            <a:ext cx="5384800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409701"/>
            <a:ext cx="5384799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9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1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qa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9871042" cy="9809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6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2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42" cy="980956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5895"/>
            <a:ext cx="10975942" cy="42519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colorfulness, screenshot, symmetry, art&#10;&#10;Description automatically generated">
            <a:extLst>
              <a:ext uri="{FF2B5EF4-FFF2-40B4-BE49-F238E27FC236}">
                <a16:creationId xmlns:a16="http://schemas.microsoft.com/office/drawing/2014/main" id="{780E69E2-226E-5795-76AC-4FBE9ABE707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64" y="5988851"/>
            <a:ext cx="754778" cy="7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8" r:id="rId4"/>
    <p:sldLayoutId id="2147483659" r:id="rId5"/>
    <p:sldLayoutId id="2147483652" r:id="rId6"/>
    <p:sldLayoutId id="2147483654" r:id="rId7"/>
    <p:sldLayoutId id="2147483660" r:id="rId8"/>
    <p:sldLayoutId id="2147483655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venir" panose="020B0503020203020204" pitchFamily="2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96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1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01861-9123-428B-1404-F91CEBD5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3BC9EC-8AD7-A99B-3342-82735245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A7E3A-AA1B-700E-02B3-22478C66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00A02F-E3A0-A602-5F96-EB8DC809C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270BE-1A2E-EDE1-F365-6FC8FEEB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1BF0E0-9A10-3F20-AF47-101DC25E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1</Words>
  <Application>Microsoft Office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points for churchwide representatives to synod assemblies</dc:title>
  <dc:creator>Karen_Dersnah</dc:creator>
  <cp:lastModifiedBy>Reva Hardina</cp:lastModifiedBy>
  <cp:revision>61</cp:revision>
  <dcterms:created xsi:type="dcterms:W3CDTF">2016-03-10T21:52:47Z</dcterms:created>
  <dcterms:modified xsi:type="dcterms:W3CDTF">2026-03-03T21:50:15Z</dcterms:modified>
</cp:coreProperties>
</file>