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3" r:id="rId3"/>
    <p:sldId id="262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726"/>
    <a:srgbClr val="49A942"/>
    <a:srgbClr val="A49383"/>
    <a:srgbClr val="0069AA"/>
    <a:srgbClr val="E7AD26"/>
    <a:srgbClr val="EAB324"/>
    <a:srgbClr val="E86D1F"/>
    <a:srgbClr val="525CAC"/>
    <a:srgbClr val="494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775B1-E006-43F1-98E5-8ED7297B6429}" v="4" dt="2026-02-27T21:22:09.0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4" autoAdjust="0"/>
    <p:restoredTop sz="95470"/>
  </p:normalViewPr>
  <p:slideViewPr>
    <p:cSldViewPr snapToGrid="0" showGuides="1">
      <p:cViewPr varScale="1">
        <p:scale>
          <a:sx n="104" d="100"/>
          <a:sy n="104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Dersnah" userId="cc95a7ae-4bc0-44e9-aaab-f9cc2969bfd2" providerId="ADAL" clId="{474902F5-391E-4317-B562-0ED2FC682487}"/>
    <pc:docChg chg="modMainMaster">
      <pc:chgData name="Karen Dersnah" userId="cc95a7ae-4bc0-44e9-aaab-f9cc2969bfd2" providerId="ADAL" clId="{474902F5-391E-4317-B562-0ED2FC682487}" dt="2025-03-18T17:28:31.720" v="3"/>
      <pc:docMkLst>
        <pc:docMk/>
      </pc:docMkLst>
      <pc:sldMasterChg chg="modSldLayout">
        <pc:chgData name="Karen Dersnah" userId="cc95a7ae-4bc0-44e9-aaab-f9cc2969bfd2" providerId="ADAL" clId="{474902F5-391E-4317-B562-0ED2FC682487}" dt="2025-03-18T17:28:31.720" v="3"/>
        <pc:sldMasterMkLst>
          <pc:docMk/>
          <pc:sldMasterMk cId="2073459297" sldId="2147483648"/>
        </pc:sldMasterMkLst>
        <pc:sldLayoutChg chg="setBg">
          <pc:chgData name="Karen Dersnah" userId="cc95a7ae-4bc0-44e9-aaab-f9cc2969bfd2" providerId="ADAL" clId="{474902F5-391E-4317-B562-0ED2FC682487}" dt="2025-03-18T17:28:31.720" v="3"/>
          <pc:sldLayoutMkLst>
            <pc:docMk/>
            <pc:sldMasterMk cId="2073459297" sldId="2147483648"/>
            <pc:sldLayoutMk cId="1960472922" sldId="2147483649"/>
          </pc:sldLayoutMkLst>
        </pc:sldLayoutChg>
      </pc:sldMasterChg>
    </pc:docChg>
  </pc:docChgLst>
  <pc:docChgLst>
    <pc:chgData name="Allison Beebe" userId="9dce8a0a-ea78-4186-bd55-786eab5bb513" providerId="ADAL" clId="{EBA05AD5-F244-4432-B5C7-07FB9983CBAC}"/>
    <pc:docChg chg="custSel modSld">
      <pc:chgData name="Allison Beebe" userId="9dce8a0a-ea78-4186-bd55-786eab5bb513" providerId="ADAL" clId="{EBA05AD5-F244-4432-B5C7-07FB9983CBAC}" dt="2023-05-19T21:03:05.060" v="5" actId="478"/>
      <pc:docMkLst>
        <pc:docMk/>
      </pc:docMkLst>
      <pc:sldChg chg="addSp delSp modSp mod">
        <pc:chgData name="Allison Beebe" userId="9dce8a0a-ea78-4186-bd55-786eab5bb513" providerId="ADAL" clId="{EBA05AD5-F244-4432-B5C7-07FB9983CBAC}" dt="2023-05-19T21:03:05.060" v="5" actId="478"/>
        <pc:sldMkLst>
          <pc:docMk/>
          <pc:sldMk cId="3731646455" sldId="264"/>
        </pc:sldMkLst>
      </pc:sldChg>
    </pc:docChg>
  </pc:docChgLst>
  <pc:docChgLst>
    <pc:chgData name="Karen Dersnah" userId="cc95a7ae-4bc0-44e9-aaab-f9cc2969bfd2" providerId="ADAL" clId="{D7E3D707-4AF9-4FC3-8BB6-5EFBAE79CFBD}"/>
    <pc:docChg chg="undo custSel addSld modSld modMainMaster">
      <pc:chgData name="Karen Dersnah" userId="cc95a7ae-4bc0-44e9-aaab-f9cc2969bfd2" providerId="ADAL" clId="{D7E3D707-4AF9-4FC3-8BB6-5EFBAE79CFBD}" dt="2023-05-10T13:06:41.985" v="122" actId="478"/>
      <pc:docMkLst>
        <pc:docMk/>
      </pc:docMkLst>
      <pc:sldChg chg="delSp mod">
        <pc:chgData name="Karen Dersnah" userId="cc95a7ae-4bc0-44e9-aaab-f9cc2969bfd2" providerId="ADAL" clId="{D7E3D707-4AF9-4FC3-8BB6-5EFBAE79CFBD}" dt="2023-05-10T13:05:04.766" v="112" actId="478"/>
        <pc:sldMkLst>
          <pc:docMk/>
          <pc:sldMk cId="1250170588" sldId="256"/>
        </pc:sldMkLst>
      </pc:sldChg>
      <pc:sldChg chg="addSp delSp modSp mod chgLayout">
        <pc:chgData name="Karen Dersnah" userId="cc95a7ae-4bc0-44e9-aaab-f9cc2969bfd2" providerId="ADAL" clId="{D7E3D707-4AF9-4FC3-8BB6-5EFBAE79CFBD}" dt="2023-05-10T13:06:41.985" v="122" actId="478"/>
        <pc:sldMkLst>
          <pc:docMk/>
          <pc:sldMk cId="1933481533" sldId="262"/>
        </pc:sldMkLst>
      </pc:sldChg>
      <pc:sldChg chg="new">
        <pc:chgData name="Karen Dersnah" userId="cc95a7ae-4bc0-44e9-aaab-f9cc2969bfd2" providerId="ADAL" clId="{D7E3D707-4AF9-4FC3-8BB6-5EFBAE79CFBD}" dt="2023-05-10T13:05:15.737" v="113" actId="680"/>
        <pc:sldMkLst>
          <pc:docMk/>
          <pc:sldMk cId="767155217" sldId="263"/>
        </pc:sldMkLst>
      </pc:sldChg>
      <pc:sldChg chg="addSp delSp modSp new mod modClrScheme chgLayout">
        <pc:chgData name="Karen Dersnah" userId="cc95a7ae-4bc0-44e9-aaab-f9cc2969bfd2" providerId="ADAL" clId="{D7E3D707-4AF9-4FC3-8BB6-5EFBAE79CFBD}" dt="2023-05-10T13:05:55.528" v="115" actId="700"/>
        <pc:sldMkLst>
          <pc:docMk/>
          <pc:sldMk cId="3731646455" sldId="264"/>
        </pc:sldMkLst>
      </pc:sldChg>
      <pc:sldChg chg="addSp delSp modSp new mod modClrScheme chgLayout">
        <pc:chgData name="Karen Dersnah" userId="cc95a7ae-4bc0-44e9-aaab-f9cc2969bfd2" providerId="ADAL" clId="{D7E3D707-4AF9-4FC3-8BB6-5EFBAE79CFBD}" dt="2023-05-10T13:06:05.811" v="117" actId="700"/>
        <pc:sldMkLst>
          <pc:docMk/>
          <pc:sldMk cId="1752176861" sldId="265"/>
        </pc:sldMkLst>
      </pc:sldChg>
      <pc:sldChg chg="delSp new mod modClrScheme chgLayout">
        <pc:chgData name="Karen Dersnah" userId="cc95a7ae-4bc0-44e9-aaab-f9cc2969bfd2" providerId="ADAL" clId="{D7E3D707-4AF9-4FC3-8BB6-5EFBAE79CFBD}" dt="2023-05-10T13:06:17.632" v="119" actId="700"/>
        <pc:sldMkLst>
          <pc:docMk/>
          <pc:sldMk cId="368074699" sldId="266"/>
        </pc:sldMkLst>
      </pc:sldChg>
      <pc:sldMasterChg chg="addSp delSp modSp mod setBg addSldLayout delSldLayout modSldLayout">
        <pc:chgData name="Karen Dersnah" userId="cc95a7ae-4bc0-44e9-aaab-f9cc2969bfd2" providerId="ADAL" clId="{D7E3D707-4AF9-4FC3-8BB6-5EFBAE79CFBD}" dt="2023-05-10T13:04:30.471" v="111"/>
        <pc:sldMasterMkLst>
          <pc:docMk/>
          <pc:sldMasterMk cId="2073459297" sldId="2147483648"/>
        </pc:sldMasterMkLst>
        <pc:sldLayoutChg chg="addSp delSp modSp mod setBg">
          <pc:chgData name="Karen Dersnah" userId="cc95a7ae-4bc0-44e9-aaab-f9cc2969bfd2" providerId="ADAL" clId="{D7E3D707-4AF9-4FC3-8BB6-5EFBAE79CFBD}" dt="2023-05-10T12:59:22.705" v="65" actId="21"/>
          <pc:sldLayoutMkLst>
            <pc:docMk/>
            <pc:sldMasterMk cId="2073459297" sldId="2147483648"/>
            <pc:sldLayoutMk cId="1960472922" sldId="2147483649"/>
          </pc:sldLayoutMkLst>
        </pc:sldLayoutChg>
        <pc:sldLayoutChg chg="modSp mod">
          <pc:chgData name="Karen Dersnah" userId="cc95a7ae-4bc0-44e9-aaab-f9cc2969bfd2" providerId="ADAL" clId="{D7E3D707-4AF9-4FC3-8BB6-5EFBAE79CFBD}" dt="2023-05-10T13:01:32.259" v="84" actId="14100"/>
          <pc:sldLayoutMkLst>
            <pc:docMk/>
            <pc:sldMasterMk cId="2073459297" sldId="2147483648"/>
            <pc:sldLayoutMk cId="4007487370" sldId="2147483650"/>
          </pc:sldLayoutMkLst>
        </pc:sldLayoutChg>
        <pc:sldLayoutChg chg="modSp mod">
          <pc:chgData name="Karen Dersnah" userId="cc95a7ae-4bc0-44e9-aaab-f9cc2969bfd2" providerId="ADAL" clId="{D7E3D707-4AF9-4FC3-8BB6-5EFBAE79CFBD}" dt="2023-05-10T13:02:55.830" v="99" actId="14100"/>
          <pc:sldLayoutMkLst>
            <pc:docMk/>
            <pc:sldMasterMk cId="2073459297" sldId="2147483648"/>
            <pc:sldLayoutMk cId="2518938985" sldId="2147483652"/>
          </pc:sldLayoutMkLst>
        </pc:sldLayoutChg>
        <pc:sldLayoutChg chg="modSp del">
          <pc:chgData name="Karen Dersnah" userId="cc95a7ae-4bc0-44e9-aaab-f9cc2969bfd2" providerId="ADAL" clId="{D7E3D707-4AF9-4FC3-8BB6-5EFBAE79CFBD}" dt="2023-05-10T13:02:59.864" v="100" actId="2696"/>
          <pc:sldLayoutMkLst>
            <pc:docMk/>
            <pc:sldMasterMk cId="2073459297" sldId="2147483648"/>
            <pc:sldLayoutMk cId="1729297065" sldId="2147483653"/>
          </pc:sldLayoutMkLst>
        </pc:sldLayoutChg>
        <pc:sldLayoutChg chg="modSp">
          <pc:chgData name="Karen Dersnah" userId="cc95a7ae-4bc0-44e9-aaab-f9cc2969bfd2" providerId="ADAL" clId="{D7E3D707-4AF9-4FC3-8BB6-5EFBAE79CFBD}" dt="2023-05-10T12:57:03.957" v="44" actId="735"/>
          <pc:sldLayoutMkLst>
            <pc:docMk/>
            <pc:sldMasterMk cId="2073459297" sldId="2147483648"/>
            <pc:sldLayoutMk cId="2279138267" sldId="2147483654"/>
          </pc:sldLayoutMkLst>
        </pc:sldLayoutChg>
        <pc:sldLayoutChg chg="modSp">
          <pc:chgData name="Karen Dersnah" userId="cc95a7ae-4bc0-44e9-aaab-f9cc2969bfd2" providerId="ADAL" clId="{D7E3D707-4AF9-4FC3-8BB6-5EFBAE79CFBD}" dt="2023-05-10T12:57:05.524" v="45" actId="735"/>
          <pc:sldLayoutMkLst>
            <pc:docMk/>
            <pc:sldMasterMk cId="2073459297" sldId="2147483648"/>
            <pc:sldLayoutMk cId="822221196" sldId="2147483655"/>
          </pc:sldLayoutMkLst>
        </pc:sldLayoutChg>
        <pc:sldLayoutChg chg="modSp del">
          <pc:chgData name="Karen Dersnah" userId="cc95a7ae-4bc0-44e9-aaab-f9cc2969bfd2" providerId="ADAL" clId="{D7E3D707-4AF9-4FC3-8BB6-5EFBAE79CFBD}" dt="2023-05-10T12:57:02.456" v="42" actId="2696"/>
          <pc:sldLayoutMkLst>
            <pc:docMk/>
            <pc:sldMasterMk cId="2073459297" sldId="2147483648"/>
            <pc:sldLayoutMk cId="655185022" sldId="2147483656"/>
          </pc:sldLayoutMkLst>
        </pc:sldLayoutChg>
        <pc:sldLayoutChg chg="addSp delSp modSp add mod setBg">
          <pc:chgData name="Karen Dersnah" userId="cc95a7ae-4bc0-44e9-aaab-f9cc2969bfd2" providerId="ADAL" clId="{D7E3D707-4AF9-4FC3-8BB6-5EFBAE79CFBD}" dt="2023-05-10T12:55:27.806" v="29" actId="6014"/>
          <pc:sldLayoutMkLst>
            <pc:docMk/>
            <pc:sldMasterMk cId="2073459297" sldId="2147483648"/>
            <pc:sldLayoutMk cId="564720244" sldId="2147483657"/>
          </pc:sldLayoutMkLst>
        </pc:sldLayoutChg>
        <pc:sldLayoutChg chg="modSp add mod setBg">
          <pc:chgData name="Karen Dersnah" userId="cc95a7ae-4bc0-44e9-aaab-f9cc2969bfd2" providerId="ADAL" clId="{D7E3D707-4AF9-4FC3-8BB6-5EFBAE79CFBD}" dt="2023-05-10T13:03:40.890" v="105" actId="735"/>
          <pc:sldLayoutMkLst>
            <pc:docMk/>
            <pc:sldMasterMk cId="2073459297" sldId="2147483648"/>
            <pc:sldLayoutMk cId="768551473" sldId="2147483658"/>
          </pc:sldLayoutMkLst>
        </pc:sldLayoutChg>
        <pc:sldLayoutChg chg="addSp delSp modSp add mod setBg">
          <pc:chgData name="Karen Dersnah" userId="cc95a7ae-4bc0-44e9-aaab-f9cc2969bfd2" providerId="ADAL" clId="{D7E3D707-4AF9-4FC3-8BB6-5EFBAE79CFBD}" dt="2023-05-10T13:02:44.682" v="97" actId="14100"/>
          <pc:sldLayoutMkLst>
            <pc:docMk/>
            <pc:sldMasterMk cId="2073459297" sldId="2147483648"/>
            <pc:sldLayoutMk cId="1228132828" sldId="2147483659"/>
          </pc:sldLayoutMkLst>
        </pc:sldLayoutChg>
        <pc:sldLayoutChg chg="modSp add mod setBg">
          <pc:chgData name="Karen Dersnah" userId="cc95a7ae-4bc0-44e9-aaab-f9cc2969bfd2" providerId="ADAL" clId="{D7E3D707-4AF9-4FC3-8BB6-5EFBAE79CFBD}" dt="2023-05-10T13:04:06.505" v="108" actId="6014"/>
          <pc:sldLayoutMkLst>
            <pc:docMk/>
            <pc:sldMasterMk cId="2073459297" sldId="2147483648"/>
            <pc:sldLayoutMk cId="1525624906" sldId="2147483660"/>
          </pc:sldLayoutMkLst>
        </pc:sldLayoutChg>
        <pc:sldLayoutChg chg="add mod setBg">
          <pc:chgData name="Karen Dersnah" userId="cc95a7ae-4bc0-44e9-aaab-f9cc2969bfd2" providerId="ADAL" clId="{D7E3D707-4AF9-4FC3-8BB6-5EFBAE79CFBD}" dt="2023-05-10T13:04:30.471" v="111"/>
          <pc:sldLayoutMkLst>
            <pc:docMk/>
            <pc:sldMasterMk cId="2073459297" sldId="2147483648"/>
            <pc:sldLayoutMk cId="46293524" sldId="2147483661"/>
          </pc:sldLayoutMkLst>
        </pc:sldLayoutChg>
      </pc:sldMasterChg>
    </pc:docChg>
  </pc:docChgLst>
  <pc:docChgLst>
    <pc:chgData name="Karen Dersnah" userId="cc95a7ae-4bc0-44e9-aaab-f9cc2969bfd2" providerId="ADAL" clId="{761F3277-5252-426C-B5ED-379116E0063D}"/>
    <pc:docChg chg="modMainMaster">
      <pc:chgData name="Karen Dersnah" userId="cc95a7ae-4bc0-44e9-aaab-f9cc2969bfd2" providerId="ADAL" clId="{761F3277-5252-426C-B5ED-379116E0063D}" dt="2026-02-27T21:22:09.082" v="3"/>
      <pc:docMkLst>
        <pc:docMk/>
      </pc:docMkLst>
      <pc:sldMasterChg chg="modSldLayout">
        <pc:chgData name="Karen Dersnah" userId="cc95a7ae-4bc0-44e9-aaab-f9cc2969bfd2" providerId="ADAL" clId="{761F3277-5252-426C-B5ED-379116E0063D}" dt="2026-02-27T21:22:09.082" v="3"/>
        <pc:sldMasterMkLst>
          <pc:docMk/>
          <pc:sldMasterMk cId="2073459297" sldId="2147483648"/>
        </pc:sldMasterMkLst>
        <pc:sldLayoutChg chg="setBg">
          <pc:chgData name="Karen Dersnah" userId="cc95a7ae-4bc0-44e9-aaab-f9cc2969bfd2" providerId="ADAL" clId="{761F3277-5252-426C-B5ED-379116E0063D}" dt="2026-02-27T21:22:09.082" v="3"/>
          <pc:sldLayoutMkLst>
            <pc:docMk/>
            <pc:sldMasterMk cId="2073459297" sldId="2147483648"/>
            <pc:sldLayoutMk cId="1960472922" sldId="2147483649"/>
          </pc:sldLayoutMkLst>
        </pc:sldLayoutChg>
      </pc:sldMasterChg>
    </pc:docChg>
  </pc:docChgLst>
  <pc:docChgLst>
    <pc:chgData name="Karen Dersnah" userId="cc95a7ae-4bc0-44e9-aaab-f9cc2969bfd2" providerId="ADAL" clId="{81EBB671-B748-4951-B2A3-147460581C43}"/>
    <pc:docChg chg="modMainMaster">
      <pc:chgData name="Karen Dersnah" userId="cc95a7ae-4bc0-44e9-aaab-f9cc2969bfd2" providerId="ADAL" clId="{81EBB671-B748-4951-B2A3-147460581C43}" dt="2024-05-02T15:34:40.905" v="5"/>
      <pc:docMkLst>
        <pc:docMk/>
      </pc:docMkLst>
      <pc:sldMasterChg chg="setBg modSldLayout">
        <pc:chgData name="Karen Dersnah" userId="cc95a7ae-4bc0-44e9-aaab-f9cc2969bfd2" providerId="ADAL" clId="{81EBB671-B748-4951-B2A3-147460581C43}" dt="2024-05-02T15:34:40.905" v="5"/>
        <pc:sldMasterMkLst>
          <pc:docMk/>
          <pc:sldMasterMk cId="2073459297" sldId="2147483648"/>
        </pc:sldMasterMkLst>
        <pc:sldLayoutChg chg="setBg">
          <pc:chgData name="Karen Dersnah" userId="cc95a7ae-4bc0-44e9-aaab-f9cc2969bfd2" providerId="ADAL" clId="{81EBB671-B748-4951-B2A3-147460581C43}" dt="2024-05-02T15:34:34.022" v="3"/>
          <pc:sldLayoutMkLst>
            <pc:docMk/>
            <pc:sldMasterMk cId="2073459297" sldId="2147483648"/>
            <pc:sldLayoutMk cId="1960472922" sldId="2147483649"/>
          </pc:sldLayoutMkLst>
        </pc:sldLayoutChg>
        <pc:sldLayoutChg chg="setBg">
          <pc:chgData name="Karen Dersnah" userId="cc95a7ae-4bc0-44e9-aaab-f9cc2969bfd2" providerId="ADAL" clId="{81EBB671-B748-4951-B2A3-147460581C43}" dt="2024-05-02T15:34:40.905" v="5"/>
          <pc:sldLayoutMkLst>
            <pc:docMk/>
            <pc:sldMasterMk cId="2073459297" sldId="2147483648"/>
            <pc:sldLayoutMk cId="564720244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CA16B-8E3D-5B43-B88F-C8ADFD2AD79D}" type="datetimeFigureOut">
              <a:rPr lang="en-US" smtClean="0"/>
              <a:t>2/27/2026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8212C-F7B6-3A4D-B770-BDB9A4189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7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8212C-F7B6-3A4D-B770-BDB9A4189F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6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B4C6FBCB-CF6A-A6D3-7926-BC9ED693CA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238340" cy="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brandm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No Da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F774F0E6-8C60-72D8-C079-1B8DA7FF35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0" y="414779"/>
            <a:ext cx="2238340" cy="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10972800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4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squa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104" y="274640"/>
            <a:ext cx="9857296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5104" y="1409701"/>
            <a:ext cx="9857295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85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0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_h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9901287" cy="982661"/>
          </a:xfrm>
        </p:spPr>
        <p:txBody>
          <a:bodyPr rIns="0" anchor="t" anchorCtr="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09701"/>
            <a:ext cx="9901287" cy="4305299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graphics, screenshot, graphic design, symbol&#10;&#10;Description automatically generated">
            <a:extLst>
              <a:ext uri="{FF2B5EF4-FFF2-40B4-BE49-F238E27FC236}">
                <a16:creationId xmlns:a16="http://schemas.microsoft.com/office/drawing/2014/main" id="{0772F26F-2B5C-5F1D-B356-01F34B46FE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43" y="5967165"/>
            <a:ext cx="2303598" cy="65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3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9701"/>
            <a:ext cx="5384800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599" y="1409701"/>
            <a:ext cx="5384799" cy="4305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93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91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sqau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0" y="274638"/>
            <a:ext cx="9871042" cy="9809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562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0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2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42" cy="980956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5895"/>
            <a:ext cx="10975942" cy="42519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A picture containing colorfulness, screenshot, symmetry, art&#10;&#10;Description automatically generated">
            <a:extLst>
              <a:ext uri="{FF2B5EF4-FFF2-40B4-BE49-F238E27FC236}">
                <a16:creationId xmlns:a16="http://schemas.microsoft.com/office/drawing/2014/main" id="{780E69E2-226E-5795-76AC-4FBE9ABE707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264" y="5988851"/>
            <a:ext cx="754778" cy="74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5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8" r:id="rId4"/>
    <p:sldLayoutId id="2147483659" r:id="rId5"/>
    <p:sldLayoutId id="2147483652" r:id="rId6"/>
    <p:sldLayoutId id="2147483654" r:id="rId7"/>
    <p:sldLayoutId id="2147483660" r:id="rId8"/>
    <p:sldLayoutId id="2147483655" r:id="rId9"/>
    <p:sldLayoutId id="214748366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venir" panose="020B0503020203020204" pitchFamily="2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" panose="020B0503020203020204" pitchFamily="2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96" userDrawn="1">
          <p15:clr>
            <a:srgbClr val="F26B43"/>
          </p15:clr>
        </p15:guide>
        <p15:guide id="2" pos="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7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715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01861-9123-428B-1404-F91CEBD56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3BC9EC-8AD7-A99B-3342-827352451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CA7E3A-AA1B-700E-02B3-22478C666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00A02F-E3A0-A602-5F96-EB8DC809C8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4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270BE-1A2E-EDE1-F365-6FC8FEEB0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1BF0E0-9A10-3F20-AF47-101DC25E0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7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7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2975</TotalTime>
  <Words>1</Words>
  <Application>Microsoft Office PowerPoint</Application>
  <PresentationFormat>Widescreen</PresentationFormat>
  <Paragraphs>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Avenir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ELCA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Talking points for churchwide representatives to synod assemblies</dc:title>
  <dc:creator>Karen_Dersnah</dc:creator>
  <cp:lastModifiedBy>Karen Dersnah</cp:lastModifiedBy>
  <cp:revision>60</cp:revision>
  <dcterms:created xsi:type="dcterms:W3CDTF">2016-03-10T21:52:47Z</dcterms:created>
  <dcterms:modified xsi:type="dcterms:W3CDTF">2026-02-27T21:22:17Z</dcterms:modified>
</cp:coreProperties>
</file>