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7" r:id="rId8"/>
    <p:sldId id="262" r:id="rId9"/>
    <p:sldId id="258" r:id="rId10"/>
    <p:sldId id="259" r:id="rId11"/>
    <p:sldId id="261" r:id="rId12"/>
    <p:sldId id="263" r:id="rId13"/>
    <p:sldId id="260" r:id="rId14"/>
    <p:sldId id="264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6397D29F-1D3E-8522-012C-C74B855289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5976938"/>
            <a:ext cx="21796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33584170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lus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9373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plus stac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window&#10;&#10;Description automatically generated">
            <a:extLst>
              <a:ext uri="{FF2B5EF4-FFF2-40B4-BE49-F238E27FC236}">
                <a16:creationId xmlns:a16="http://schemas.microsoft.com/office/drawing/2014/main" id="{F4018B27-A304-54AA-FD9F-EF6F8A9EEAC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5743575"/>
            <a:ext cx="67310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22355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blue triangle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3668" y="365125"/>
            <a:ext cx="857331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1634247" y="1943100"/>
            <a:ext cx="10022731" cy="381567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048674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black triangle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Logo&#10;&#10;Description automatically generated">
            <a:extLst>
              <a:ext uri="{FF2B5EF4-FFF2-40B4-BE49-F238E27FC236}">
                <a16:creationId xmlns:a16="http://schemas.microsoft.com/office/drawing/2014/main" id="{E4376047-73D6-9BFA-9E08-85E5B6AFE6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113" y="5868988"/>
            <a:ext cx="6794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1" y="365125"/>
            <a:ext cx="8544127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01174" y="1955260"/>
            <a:ext cx="9555803" cy="3803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407262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_color triangle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D558FB65-99E0-6CCE-CF1D-280B7A87F9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0463" y="5878513"/>
            <a:ext cx="66357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32040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plus glo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A62EB18D-82AA-DC6F-8771-8901B9C08A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0463" y="5878513"/>
            <a:ext cx="66357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3578" cy="13255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535021" y="1825625"/>
            <a:ext cx="11121957" cy="393314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7170735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lack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86AB6FC-69F5-889D-F2CB-9E2146F266A1}"/>
              </a:ext>
            </a:extLst>
          </p:cNvPr>
          <p:cNvCxnSpPr/>
          <p:nvPr userDrawn="1"/>
        </p:nvCxnSpPr>
        <p:spPr>
          <a:xfrm flipV="1">
            <a:off x="554038" y="0"/>
            <a:ext cx="0" cy="57689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9B3C4DC-D39F-505A-DA15-4700036E0071}"/>
              </a:ext>
            </a:extLst>
          </p:cNvPr>
          <p:cNvCxnSpPr/>
          <p:nvPr userDrawn="1"/>
        </p:nvCxnSpPr>
        <p:spPr>
          <a:xfrm>
            <a:off x="0" y="576897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1F19A85-34A9-6D05-ADCF-E35A8A9E3F63}"/>
              </a:ext>
            </a:extLst>
          </p:cNvPr>
          <p:cNvCxnSpPr>
            <a:cxnSpLocks/>
          </p:cNvCxnSpPr>
          <p:nvPr userDrawn="1"/>
        </p:nvCxnSpPr>
        <p:spPr>
          <a:xfrm flipV="1">
            <a:off x="11642725" y="5772150"/>
            <a:ext cx="0" cy="10858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365125"/>
            <a:ext cx="1070447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825625"/>
            <a:ext cx="10704478" cy="393314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838490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blue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DCD0404-8FA9-DB21-2384-0A9E86989C3D}"/>
              </a:ext>
            </a:extLst>
          </p:cNvPr>
          <p:cNvCxnSpPr/>
          <p:nvPr userDrawn="1"/>
        </p:nvCxnSpPr>
        <p:spPr>
          <a:xfrm flipV="1">
            <a:off x="554038" y="0"/>
            <a:ext cx="0" cy="5768975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8606B2E-4623-1647-C9CD-F5B0551094BA}"/>
              </a:ext>
            </a:extLst>
          </p:cNvPr>
          <p:cNvCxnSpPr/>
          <p:nvPr userDrawn="1"/>
        </p:nvCxnSpPr>
        <p:spPr>
          <a:xfrm>
            <a:off x="0" y="5768975"/>
            <a:ext cx="12192000" cy="0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C794C8-0162-2F66-EA5A-B411889D627E}"/>
              </a:ext>
            </a:extLst>
          </p:cNvPr>
          <p:cNvCxnSpPr>
            <a:cxnSpLocks/>
          </p:cNvCxnSpPr>
          <p:nvPr userDrawn="1"/>
        </p:nvCxnSpPr>
        <p:spPr>
          <a:xfrm flipV="1">
            <a:off x="11642725" y="5772150"/>
            <a:ext cx="0" cy="1085850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2500" y="365125"/>
            <a:ext cx="1070447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52500" y="1825625"/>
            <a:ext cx="10704478" cy="393314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8240341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5625"/>
            <a:ext cx="5486400" cy="3927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86400" cy="3927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357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96763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3578" cy="13255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3600025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5C4BED-A93E-8898-656D-F337BF7429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65125"/>
            <a:ext cx="1112361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8C24821-2251-8CF8-C323-5351C08DA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825625"/>
            <a:ext cx="11122025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7" descr="Text&#10;&#10;Description automatically generated">
            <a:extLst>
              <a:ext uri="{FF2B5EF4-FFF2-40B4-BE49-F238E27FC236}">
                <a16:creationId xmlns:a16="http://schemas.microsoft.com/office/drawing/2014/main" id="{A1EF3786-CCDC-1649-9D58-D61A9BBFCF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5992813"/>
            <a:ext cx="227806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74" r:id="rId8"/>
    <p:sldLayoutId id="2147483675" r:id="rId9"/>
    <p:sldLayoutId id="2147483676" r:id="rId10"/>
    <p:sldLayoutId id="2147483684" r:id="rId11"/>
  </p:sldLayoutIdLst>
  <p:transition spd="med"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venir" panose="020B0503020203020204" pitchFamily="2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venir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1659F09F-57C0-3948-2D3C-1A42BF20BE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242" name="Subtitle 2">
            <a:extLst>
              <a:ext uri="{FF2B5EF4-FFF2-40B4-BE49-F238E27FC236}">
                <a16:creationId xmlns:a16="http://schemas.microsoft.com/office/drawing/2014/main" id="{DE92CDCE-4570-81B3-DAE4-00758EA0D4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70A7FA00-3999-1B69-F773-62761B6B5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82925" y="365125"/>
            <a:ext cx="8574088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A9DD1EF9-A50B-9994-FCD0-64604BDA880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352550" y="1955800"/>
            <a:ext cx="10304463" cy="380365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3">
            <a:extLst>
              <a:ext uri="{FF2B5EF4-FFF2-40B4-BE49-F238E27FC236}">
                <a16:creationId xmlns:a16="http://schemas.microsoft.com/office/drawing/2014/main" id="{1E5DB759-8526-EDC1-FE21-D1D921C9B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13088" y="365125"/>
            <a:ext cx="8543925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2290" name="Content Placeholder 4">
            <a:extLst>
              <a:ext uri="{FF2B5EF4-FFF2-40B4-BE49-F238E27FC236}">
                <a16:creationId xmlns:a16="http://schemas.microsoft.com/office/drawing/2014/main" id="{E85F6BBC-102D-6980-6D4F-15F02BDF6E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01850" y="1955800"/>
            <a:ext cx="9555163" cy="380365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3">
            <a:extLst>
              <a:ext uri="{FF2B5EF4-FFF2-40B4-BE49-F238E27FC236}">
                <a16:creationId xmlns:a16="http://schemas.microsoft.com/office/drawing/2014/main" id="{78DA6FB5-F13F-C669-FC24-F98DA72FC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3314" name="Content Placeholder 4">
            <a:extLst>
              <a:ext uri="{FF2B5EF4-FFF2-40B4-BE49-F238E27FC236}">
                <a16:creationId xmlns:a16="http://schemas.microsoft.com/office/drawing/2014/main" id="{7CC4B257-3E9A-3974-089B-C3BBDE42A1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5">
            <a:extLst>
              <a:ext uri="{FF2B5EF4-FFF2-40B4-BE49-F238E27FC236}">
                <a16:creationId xmlns:a16="http://schemas.microsoft.com/office/drawing/2014/main" id="{2F3A8D6E-9336-2A84-2515-D6B421260A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500" y="365125"/>
            <a:ext cx="10704513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4338" name="Content Placeholder 6">
            <a:extLst>
              <a:ext uri="{FF2B5EF4-FFF2-40B4-BE49-F238E27FC236}">
                <a16:creationId xmlns:a16="http://schemas.microsoft.com/office/drawing/2014/main" id="{07CA41B9-67D7-C193-B446-F3BDBF4CD4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2500" y="1825625"/>
            <a:ext cx="10704513" cy="39338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>
            <a:extLst>
              <a:ext uri="{FF2B5EF4-FFF2-40B4-BE49-F238E27FC236}">
                <a16:creationId xmlns:a16="http://schemas.microsoft.com/office/drawing/2014/main" id="{26328D18-415F-3C32-96C8-6AC3B356A6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500" y="365125"/>
            <a:ext cx="10704513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5362" name="Content Placeholder 4">
            <a:extLst>
              <a:ext uri="{FF2B5EF4-FFF2-40B4-BE49-F238E27FC236}">
                <a16:creationId xmlns:a16="http://schemas.microsoft.com/office/drawing/2014/main" id="{CFDC2EB1-A1D9-44E8-87D7-6A3300E760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2500" y="1825625"/>
            <a:ext cx="10704513" cy="39338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E3BD9F0E-165F-DC41-E56E-A1155E009E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65125"/>
            <a:ext cx="11123613" cy="13255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62B8CED9-CD6C-9B21-4547-0B37ECE840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4988" y="1825625"/>
            <a:ext cx="11122025" cy="39338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ource_x0020_Expiration_x0020_Date xmlns="d087f69f-f3c5-4cc5-af88-9bcec61be179" xsi:nil="true"/>
    <TaxCatchAll xmlns="8a140621-1a49-429d-a76a-0b4eaceb60d3">
      <Value>5</Value>
      <Value>19</Value>
      <Value>32</Value>
      <Value>16</Value>
      <Value>154</Value>
    </TaxCatchAll>
    <Resource_x0020_Never_x0020_Expires xmlns="8a140621-1a49-429d-a76a-0b4eaceb60d3">true</Resource_x0020_Never_x0020_Expires>
    <Exclude_x0020_Resource_x0020_From_x0020_Search xmlns="d087f69f-f3c5-4cc5-af88-9bcec61be179">false</Exclude_x0020_Resource_x0020_From_x0020_Search>
    <ELCA_Include_In_YouthGathering_Search xmlns="8a140621-1a49-429d-a76a-0b4eaceb60d3">false</ELCA_Include_In_YouthGathering_Search>
    <Resource_x0020_Description xmlns="d087f69f-f3c5-4cc5-af88-9bcec61be179" xsi:nil="true"/>
    <Date xmlns="d087f69f-f3c5-4cc5-af88-9bcec61be179" xsi:nil="true"/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34DF4E09249B449DB0A5AAD152C9A0" ma:contentTypeVersion="35" ma:contentTypeDescription="Create a new document." ma:contentTypeScope="" ma:versionID="28c0d1902085efb3afa31719779055db">
  <xsd:schema xmlns:xsd="http://www.w3.org/2001/XMLSchema" xmlns:xs="http://www.w3.org/2001/XMLSchema" xmlns:p="http://schemas.microsoft.com/office/2006/metadata/properties" xmlns:ns2="0e456244-9f82-43cd-a08b-0fc491365cef" xmlns:ns3="443b974f-4cf2-4f2b-8081-287a5ea837dc" targetNamespace="http://schemas.microsoft.com/office/2006/metadata/properties" ma:root="true" ma:fieldsID="21bdbc28fed95a90e286d1549480156c" ns2:_="" ns3:_="">
    <xsd:import namespace="0e456244-9f82-43cd-a08b-0fc491365cef"/>
    <xsd:import namespace="443b974f-4cf2-4f2b-8081-287a5ea83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Used_x0020_By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56244-9f82-43cd-a08b-0fc491365c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Used_x0020_By" ma:index="14" nillable="true" ma:displayName="Used By" ma:default="- Both" ma:format="RadioButtons" ma:internalName="Used_x0020_By">
      <xsd:simpleType>
        <xsd:union memberTypes="dms:Text">
          <xsd:simpleType>
            <xsd:restriction base="dms:Choice">
              <xsd:enumeration value="- Both"/>
              <xsd:enumeration value="BAs"/>
              <xsd:enumeration value="PMs"/>
              <xsd:enumeration value="- Everyone"/>
            </xsd:restriction>
          </xsd:simpleType>
        </xsd:union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b059a39c-917c-4ba5-a340-17ecc75646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8" nillable="true" ma:displayName="Date" ma:format="DateOnly" ma:internalName="Date">
      <xsd:simpleType>
        <xsd:restriction base="dms:DateTime"/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b974f-4cf2-4f2b-8081-287a5ea837dc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cd64d1a7-1d96-4342-97da-5198f00f7efe}" ma:internalName="TaxCatchAll" ma:showField="CatchAllData" ma:web="443b974f-4cf2-4f2b-8081-287a5ea83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140A88-DBD4-475C-9347-189DA691BD02}">
  <ds:schemaRefs>
    <ds:schemaRef ds:uri="http://schemas.microsoft.com/office/2006/metadata/properties"/>
    <ds:schemaRef ds:uri="http://schemas.microsoft.com/office/infopath/2007/PartnerControls"/>
    <ds:schemaRef ds:uri="d087f69f-f3c5-4cc5-af88-9bcec61be179"/>
    <ds:schemaRef ds:uri="8a140621-1a49-429d-a76a-0b4eaceb60d3"/>
  </ds:schemaRefs>
</ds:datastoreItem>
</file>

<file path=customXml/itemProps2.xml><?xml version="1.0" encoding="utf-8"?>
<ds:datastoreItem xmlns:ds="http://schemas.openxmlformats.org/officeDocument/2006/customXml" ds:itemID="{7CB7C3AC-D07E-4AA6-B932-356D50F0C17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67EB5CC-6DA7-4C44-85EB-B4596B13FD75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BC8453DB-6082-40F3-80A0-6136F7FE9590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885A7F0-9636-4B16-9F01-54B1C2F1C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456244-9f82-43cd-a08b-0fc491365cef"/>
    <ds:schemaRef ds:uri="443b974f-4cf2-4f2b-8081-287a5ea83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Arial</vt:lpstr>
      <vt:lpstr>Avenir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ELCA 2022 Branding PowerPoint Presentation Widescreen</dc:title>
  <dc:creator>Karen Dersnah</dc:creator>
  <cp:lastModifiedBy>Karin Fox</cp:lastModifiedBy>
  <cp:revision>2</cp:revision>
  <dcterms:created xsi:type="dcterms:W3CDTF">2023-02-08T16:11:44Z</dcterms:created>
  <dcterms:modified xsi:type="dcterms:W3CDTF">2025-08-13T22:28:32Z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0x0101009C49CB76883F4D29A3A38B8F877398AD000974FD063C8C4D38BD02BABB281DEB2100FC8C5E0A0D71CA4FB77870BC02D992DB</vt:lpwstr>
  </property>
  <property fmtid="{D5CDD505-2E9C-101B-9397-08002B2CF9AE}" pid="3" name="pff9ff76d6d04245968fbeacd7773757">
    <vt:lpwstr>English|2a561fb9-8cee-4c70-9ce6-5f63a2094213</vt:lpwstr>
  </property>
  <property fmtid="{D5CDD505-2E9C-101B-9397-08002B2CF9AE}" pid="4" name="b8cf5103550044b6adff90de73dcc70d">
    <vt:lpwstr>Documents|f8558c63-84d9-482b-8eef-839de7da179d</vt:lpwstr>
  </property>
  <property fmtid="{D5CDD505-2E9C-101B-9397-08002B2CF9AE}" pid="5" name="p0eec0248d09446db2b674e7726de702">
    <vt:lpwstr>ELCA|becb86b2-583f-4be4-a60e-425082df3479</vt:lpwstr>
  </property>
  <property fmtid="{D5CDD505-2E9C-101B-9397-08002B2CF9AE}" pid="6" name="dbcb669f85a94c79882e4591e49db382">
    <vt:lpwstr>ELCA Branding|209d351d-6088-4414-b797-d96e9733b21f</vt:lpwstr>
  </property>
  <property fmtid="{D5CDD505-2E9C-101B-9397-08002B2CF9AE}" pid="7" name="f4e18a6ced514bde9eff9825603cfd24">
    <vt:lpwstr>Member|a0e929f6-0728-46ab-beb4-b4e20508ce60</vt:lpwstr>
  </property>
  <property fmtid="{D5CDD505-2E9C-101B-9397-08002B2CF9AE}" pid="8" name="Resource Category">
    <vt:lpwstr>154;#ELCA Branding|209d351d-6088-4414-b797-d96e9733b21f</vt:lpwstr>
  </property>
  <property fmtid="{D5CDD505-2E9C-101B-9397-08002B2CF9AE}" pid="9" name="Resource Primary Audience">
    <vt:lpwstr>19;#Member|a0e929f6-0728-46ab-beb4-b4e20508ce60</vt:lpwstr>
  </property>
  <property fmtid="{D5CDD505-2E9C-101B-9397-08002B2CF9AE}" pid="10" name="Resource Language">
    <vt:lpwstr>5;#English|2a561fb9-8cee-4c70-9ce6-5f63a2094213</vt:lpwstr>
  </property>
  <property fmtid="{D5CDD505-2E9C-101B-9397-08002B2CF9AE}" pid="11" name="Resource Interests">
    <vt:lpwstr>32;#ELCA|becb86b2-583f-4be4-a60e-425082df3479</vt:lpwstr>
  </property>
  <property fmtid="{D5CDD505-2E9C-101B-9397-08002B2CF9AE}" pid="12" name="Resource Subcategory">
    <vt:lpwstr>16;#Documents|f8558c63-84d9-482b-8eef-839de7da179d</vt:lpwstr>
  </property>
  <property fmtid="{D5CDD505-2E9C-101B-9397-08002B2CF9AE}" pid="13" name="_dlc_policyId">
    <vt:lpwstr/>
  </property>
  <property fmtid="{D5CDD505-2E9C-101B-9397-08002B2CF9AE}" pid="14" name="ItemRetentionFormula">
    <vt:lpwstr/>
  </property>
  <property fmtid="{D5CDD505-2E9C-101B-9397-08002B2CF9AE}" pid="15" name="TaxCatchAll">
    <vt:lpwstr>5;#English|2a561fb9-8cee-4c70-9ce6-5f63a2094213;#19;#Member|a0e929f6-0728-46ab-beb4-b4e20508ce60;#32;#ELCA|becb86b2-583f-4be4-a60e-425082df3479;#16;#Documents|f8558c63-84d9-482b-8eef-839de7da179d;#154;#ELCA Branding|209d351d-6088-4414-b797-d96e9733b21f</vt:lpwstr>
  </property>
  <property fmtid="{D5CDD505-2E9C-101B-9397-08002B2CF9AE}" pid="16" name="Exclude Resource From Search">
    <vt:lpwstr>0</vt:lpwstr>
  </property>
  <property fmtid="{D5CDD505-2E9C-101B-9397-08002B2CF9AE}" pid="17" name="Resource Never Expires">
    <vt:lpwstr>1</vt:lpwstr>
  </property>
  <property fmtid="{D5CDD505-2E9C-101B-9397-08002B2CF9AE}" pid="18" name="Resource Description">
    <vt:lpwstr/>
  </property>
  <property fmtid="{D5CDD505-2E9C-101B-9397-08002B2CF9AE}" pid="19" name="ELCA_Include_In_YouthGathering_Search">
    <vt:lpwstr>0</vt:lpwstr>
  </property>
  <property fmtid="{D5CDD505-2E9C-101B-9397-08002B2CF9AE}" pid="20" name="WorkflowChangePath">
    <vt:lpwstr>8b4633e0-e339-4ef2-8df3-a043f9012779,4;</vt:lpwstr>
  </property>
  <property fmtid="{D5CDD505-2E9C-101B-9397-08002B2CF9AE}" pid="21" name="Metrics File with Extension">
    <vt:lpwstr>4673</vt:lpwstr>
  </property>
  <property fmtid="{D5CDD505-2E9C-101B-9397-08002B2CF9AE}" pid="22" name="_dlc_DocId">
    <vt:lpwstr>4D3JZ2TK2AEZ-1706065743-59141</vt:lpwstr>
  </property>
  <property fmtid="{D5CDD505-2E9C-101B-9397-08002B2CF9AE}" pid="23" name="_dlc_DocIdItemGuid">
    <vt:lpwstr>8070f388-1c8d-4edf-b860-7b9a08adec45</vt:lpwstr>
  </property>
  <property fmtid="{D5CDD505-2E9C-101B-9397-08002B2CF9AE}" pid="24" name="_dlc_DocIdUrl">
    <vt:lpwstr>https://elcacwo.sharepoint.com/sites/ITStaff/_layouts/15/DocIdRedir.aspx?ID=4D3JZ2TK2AEZ-1706065743-59141, 4D3JZ2TK2AEZ-1706065743-59141</vt:lpwstr>
  </property>
</Properties>
</file>