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6"/>
  </p:sldMasterIdLst>
  <p:sldIdLst>
    <p:sldId id="256" r:id="rId7"/>
    <p:sldId id="263" r:id="rId8"/>
    <p:sldId id="265" r:id="rId9"/>
    <p:sldId id="266" r:id="rId10"/>
    <p:sldId id="259" r:id="rId11"/>
    <p:sldId id="262" r:id="rId12"/>
    <p:sldId id="261" r:id="rId13"/>
    <p:sldId id="260" r:id="rId14"/>
    <p:sldId id="258" r:id="rId15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51" autoAdjust="0"/>
    <p:restoredTop sz="94660"/>
  </p:normalViewPr>
  <p:slideViewPr>
    <p:cSldViewPr snapToGrid="0">
      <p:cViewPr varScale="1">
        <p:scale>
          <a:sx n="91" d="100"/>
          <a:sy n="91" d="100"/>
        </p:scale>
        <p:origin x="192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xt&#10;&#10;Description automatically generated with medium confidence">
            <a:extLst>
              <a:ext uri="{FF2B5EF4-FFF2-40B4-BE49-F238E27FC236}">
                <a16:creationId xmlns:a16="http://schemas.microsoft.com/office/drawing/2014/main" id="{7757EAEF-1E14-8B87-AA9B-BAADA217C2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6183313"/>
            <a:ext cx="167640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1962719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with horizontal b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172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horizontal b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10446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with stacked b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A picture containing window&#10;&#10;Description automatically generated">
            <a:extLst>
              <a:ext uri="{FF2B5EF4-FFF2-40B4-BE49-F238E27FC236}">
                <a16:creationId xmlns:a16="http://schemas.microsoft.com/office/drawing/2014/main" id="{C68D2FBE-94E2-037B-C64E-A1C613F4B32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5973763"/>
            <a:ext cx="492125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4024720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_black triangles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2025" y="365126"/>
            <a:ext cx="6476932" cy="1325563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99715" y="1955260"/>
            <a:ext cx="8063285" cy="38035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00294324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_black triangles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Logo&#10;&#10;Description automatically generated">
            <a:extLst>
              <a:ext uri="{FF2B5EF4-FFF2-40B4-BE49-F238E27FC236}">
                <a16:creationId xmlns:a16="http://schemas.microsoft.com/office/drawing/2014/main" id="{F78D8140-CAA3-E296-D00B-48A10E41AF8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7575" y="6146800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50219" y="365126"/>
            <a:ext cx="6512781" cy="1325563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256306" y="1955260"/>
            <a:ext cx="7506694" cy="38035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4224189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_color triangles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A picture containing window, building, grate&#10;&#10;Description automatically generated">
            <a:extLst>
              <a:ext uri="{FF2B5EF4-FFF2-40B4-BE49-F238E27FC236}">
                <a16:creationId xmlns:a16="http://schemas.microsoft.com/office/drawing/2014/main" id="{54CBC117-9058-DC4E-1B7A-B0CBD828D7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7575" y="6145213"/>
            <a:ext cx="457200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81000" y="365126"/>
            <a:ext cx="8382000" cy="132556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380999" y="1828800"/>
            <a:ext cx="8381999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4510741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plus glob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A picture containing window, building, grate&#10;&#10;Description automatically generated">
            <a:extLst>
              <a:ext uri="{FF2B5EF4-FFF2-40B4-BE49-F238E27FC236}">
                <a16:creationId xmlns:a16="http://schemas.microsoft.com/office/drawing/2014/main" id="{4FC588FB-EFDE-DBB5-BA88-18154067E9F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7575" y="6145213"/>
            <a:ext cx="457200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81000" y="365126"/>
            <a:ext cx="8382000" cy="132556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381000" y="1825625"/>
            <a:ext cx="8382000" cy="4351338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4002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_blue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39C321F4-6C88-A959-6924-791F47A8EE84}"/>
              </a:ext>
            </a:extLst>
          </p:cNvPr>
          <p:cNvCxnSpPr>
            <a:cxnSpLocks/>
          </p:cNvCxnSpPr>
          <p:nvPr userDrawn="1"/>
        </p:nvCxnSpPr>
        <p:spPr>
          <a:xfrm flipV="1">
            <a:off x="384175" y="0"/>
            <a:ext cx="0" cy="6078538"/>
          </a:xfrm>
          <a:prstGeom prst="line">
            <a:avLst/>
          </a:prstGeom>
          <a:ln w="38100">
            <a:solidFill>
              <a:srgbClr val="0069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94C9397-EB7A-B945-1F59-36CC1A167A0F}"/>
              </a:ext>
            </a:extLst>
          </p:cNvPr>
          <p:cNvCxnSpPr/>
          <p:nvPr userDrawn="1"/>
        </p:nvCxnSpPr>
        <p:spPr>
          <a:xfrm>
            <a:off x="0" y="6078538"/>
            <a:ext cx="9144000" cy="0"/>
          </a:xfrm>
          <a:prstGeom prst="line">
            <a:avLst/>
          </a:prstGeom>
          <a:ln w="38100">
            <a:solidFill>
              <a:srgbClr val="0069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C9BF2E2-5C15-C9EA-D7BC-5040CE8F51BF}"/>
              </a:ext>
            </a:extLst>
          </p:cNvPr>
          <p:cNvCxnSpPr>
            <a:cxnSpLocks/>
          </p:cNvCxnSpPr>
          <p:nvPr userDrawn="1"/>
        </p:nvCxnSpPr>
        <p:spPr>
          <a:xfrm flipV="1">
            <a:off x="8763000" y="6078538"/>
            <a:ext cx="0" cy="779462"/>
          </a:xfrm>
          <a:prstGeom prst="line">
            <a:avLst/>
          </a:prstGeom>
          <a:ln w="38100">
            <a:solidFill>
              <a:srgbClr val="0069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85802" y="365126"/>
            <a:ext cx="8077198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85802" y="1825625"/>
            <a:ext cx="8077198" cy="425296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57324827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black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C621391C-845A-CC86-4914-DF6713CEFA4E}"/>
              </a:ext>
            </a:extLst>
          </p:cNvPr>
          <p:cNvCxnSpPr>
            <a:cxnSpLocks/>
          </p:cNvCxnSpPr>
          <p:nvPr userDrawn="1"/>
        </p:nvCxnSpPr>
        <p:spPr>
          <a:xfrm flipV="1">
            <a:off x="384175" y="0"/>
            <a:ext cx="0" cy="60785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02BE1C7-6167-418B-E9EF-19B7627664E5}"/>
              </a:ext>
            </a:extLst>
          </p:cNvPr>
          <p:cNvCxnSpPr>
            <a:cxnSpLocks/>
          </p:cNvCxnSpPr>
          <p:nvPr userDrawn="1"/>
        </p:nvCxnSpPr>
        <p:spPr>
          <a:xfrm flipV="1">
            <a:off x="8763000" y="6078538"/>
            <a:ext cx="0" cy="7794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4BCDA70-1FCD-5DC7-CA87-BD2569D7DC80}"/>
              </a:ext>
            </a:extLst>
          </p:cNvPr>
          <p:cNvCxnSpPr/>
          <p:nvPr userDrawn="1"/>
        </p:nvCxnSpPr>
        <p:spPr>
          <a:xfrm>
            <a:off x="0" y="6078538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85800" y="365126"/>
            <a:ext cx="8074146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85800" y="1825626"/>
            <a:ext cx="8074146" cy="425296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48496960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 horizontal b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99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825625"/>
            <a:ext cx="41338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41338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497141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DDA249B-151B-154D-CA7F-3F13EC0D50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65125"/>
            <a:ext cx="83820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18E5669-2C04-4307-CC38-7312813C0D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825625"/>
            <a:ext cx="83820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8" name="Picture 7" descr="Text&#10;&#10;Description automatically generated">
            <a:extLst>
              <a:ext uri="{FF2B5EF4-FFF2-40B4-BE49-F238E27FC236}">
                <a16:creationId xmlns:a16="http://schemas.microsoft.com/office/drawing/2014/main" id="{73E18DB2-395E-A68B-78F9-D7B2F6474EA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6257925"/>
            <a:ext cx="1577975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691" r:id="rId8"/>
    <p:sldLayoutId id="2147483692" r:id="rId9"/>
    <p:sldLayoutId id="2147483693" r:id="rId10"/>
    <p:sldLayoutId id="2147483694" r:id="rId11"/>
    <p:sldLayoutId id="2147483702" r:id="rId12"/>
  </p:sldLayoutIdLst>
  <p:transition spd="med">
    <p:fade/>
  </p:transition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Avenir" panose="020B0503020203020204" pitchFamily="2" charset="0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venir" pitchFamily="2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venir" pitchFamily="2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venir" pitchFamily="2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venir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venir" pitchFamily="2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venir" pitchFamily="2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venir" pitchFamily="2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venir" pitchFamily="2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A45771D0-15E2-9930-DFF8-E42DAFFA3A9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242" name="Subtitle 2">
            <a:extLst>
              <a:ext uri="{FF2B5EF4-FFF2-40B4-BE49-F238E27FC236}">
                <a16:creationId xmlns:a16="http://schemas.microsoft.com/office/drawing/2014/main" id="{7D721239-72A7-5AEF-DCCF-6AEC910CEC8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>
            <a:extLst>
              <a:ext uri="{FF2B5EF4-FFF2-40B4-BE49-F238E27FC236}">
                <a16:creationId xmlns:a16="http://schemas.microsoft.com/office/drawing/2014/main" id="{CE9D1AE2-3EAC-EF8E-6A3C-FECFADEE6B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1238" y="365125"/>
            <a:ext cx="6477000" cy="1325563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11266" name="Content Placeholder 2">
            <a:extLst>
              <a:ext uri="{FF2B5EF4-FFF2-40B4-BE49-F238E27FC236}">
                <a16:creationId xmlns:a16="http://schemas.microsoft.com/office/drawing/2014/main" id="{1B3A67A3-C1F1-3918-B5F2-720541A22C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00088" y="1955800"/>
            <a:ext cx="8062912" cy="380365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3">
            <a:extLst>
              <a:ext uri="{FF2B5EF4-FFF2-40B4-BE49-F238E27FC236}">
                <a16:creationId xmlns:a16="http://schemas.microsoft.com/office/drawing/2014/main" id="{95AAA2EB-ED17-E14F-023E-34DBE42689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49488" y="365125"/>
            <a:ext cx="6513512" cy="1325563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12290" name="Content Placeholder 4">
            <a:extLst>
              <a:ext uri="{FF2B5EF4-FFF2-40B4-BE49-F238E27FC236}">
                <a16:creationId xmlns:a16="http://schemas.microsoft.com/office/drawing/2014/main" id="{AFD7BB72-20AA-6602-D50D-386B7A5E9A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55713" y="1955800"/>
            <a:ext cx="7507287" cy="380365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3">
            <a:extLst>
              <a:ext uri="{FF2B5EF4-FFF2-40B4-BE49-F238E27FC236}">
                <a16:creationId xmlns:a16="http://schemas.microsoft.com/office/drawing/2014/main" id="{E79D4CB1-4A84-1DF0-E047-078C7E3465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65125"/>
            <a:ext cx="8382000" cy="1325563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13314" name="Content Placeholder 4">
            <a:extLst>
              <a:ext uri="{FF2B5EF4-FFF2-40B4-BE49-F238E27FC236}">
                <a16:creationId xmlns:a16="http://schemas.microsoft.com/office/drawing/2014/main" id="{D9864A0A-999D-4269-4881-74548DF61866}"/>
              </a:ext>
            </a:extLst>
          </p:cNvPr>
          <p:cNvSpPr>
            <a:spLocks noGrp="1" noChangeArrowheads="1"/>
          </p:cNvSpPr>
          <p:nvPr>
            <p:ph sz="quarter" idx="10"/>
          </p:nvPr>
        </p:nvSpPr>
        <p:spPr>
          <a:xfrm>
            <a:off x="381000" y="1828800"/>
            <a:ext cx="8382000" cy="43434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5">
            <a:extLst>
              <a:ext uri="{FF2B5EF4-FFF2-40B4-BE49-F238E27FC236}">
                <a16:creationId xmlns:a16="http://schemas.microsoft.com/office/drawing/2014/main" id="{62DE4455-11E5-18DD-7008-4AEF63F4F2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65125"/>
            <a:ext cx="8077200" cy="1325563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14338" name="Content Placeholder 6">
            <a:extLst>
              <a:ext uri="{FF2B5EF4-FFF2-40B4-BE49-F238E27FC236}">
                <a16:creationId xmlns:a16="http://schemas.microsoft.com/office/drawing/2014/main" id="{1E9F5596-B852-94DD-FBC4-ABCB4886B3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825625"/>
            <a:ext cx="8077200" cy="4252913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3">
            <a:extLst>
              <a:ext uri="{FF2B5EF4-FFF2-40B4-BE49-F238E27FC236}">
                <a16:creationId xmlns:a16="http://schemas.microsoft.com/office/drawing/2014/main" id="{1589D0A7-A013-4260-CAEE-DED7A92DA8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65125"/>
            <a:ext cx="8074025" cy="1325563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15362" name="Content Placeholder 4">
            <a:extLst>
              <a:ext uri="{FF2B5EF4-FFF2-40B4-BE49-F238E27FC236}">
                <a16:creationId xmlns:a16="http://schemas.microsoft.com/office/drawing/2014/main" id="{D6DBDAB3-2599-29A5-FBD6-00A9AB4F6D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825625"/>
            <a:ext cx="8074025" cy="4252913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5">
            <a:extLst>
              <a:ext uri="{FF2B5EF4-FFF2-40B4-BE49-F238E27FC236}">
                <a16:creationId xmlns:a16="http://schemas.microsoft.com/office/drawing/2014/main" id="{8B709FC8-7AAF-81B4-DBDA-CD76A976E3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27497ECF-0A1A-709C-9272-BF90F8E02F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65125"/>
            <a:ext cx="8382000" cy="1325563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809224E1-D4FC-F268-E473-F5F83DDEE9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source_x0020_Expiration_x0020_Date xmlns="d087f69f-f3c5-4cc5-af88-9bcec61be179" xsi:nil="true"/>
    <TaxCatchAll xmlns="8a140621-1a49-429d-a76a-0b4eaceb60d3">
      <Value>5</Value>
      <Value>19</Value>
      <Value>32</Value>
      <Value>16</Value>
      <Value>154</Value>
    </TaxCatchAll>
    <Resource_x0020_Never_x0020_Expires xmlns="8a140621-1a49-429d-a76a-0b4eaceb60d3">true</Resource_x0020_Never_x0020_Expires>
    <Exclude_x0020_Resource_x0020_From_x0020_Search xmlns="d087f69f-f3c5-4cc5-af88-9bcec61be179">false</Exclude_x0020_Resource_x0020_From_x0020_Search>
    <ELCA_Include_In_YouthGathering_Search xmlns="8a140621-1a49-429d-a76a-0b4eaceb60d3">false</ELCA_Include_In_YouthGathering_Search>
    <Resource_x0020_Description xmlns="d087f69f-f3c5-4cc5-af88-9bcec61be179" xsi:nil="true"/>
    <Date xmlns="d087f69f-f3c5-4cc5-af88-9bcec61be179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34DF4E09249B449DB0A5AAD152C9A0" ma:contentTypeVersion="35" ma:contentTypeDescription="Create a new document." ma:contentTypeScope="" ma:versionID="28c0d1902085efb3afa31719779055db">
  <xsd:schema xmlns:xsd="http://www.w3.org/2001/XMLSchema" xmlns:xs="http://www.w3.org/2001/XMLSchema" xmlns:p="http://schemas.microsoft.com/office/2006/metadata/properties" xmlns:ns2="0e456244-9f82-43cd-a08b-0fc491365cef" xmlns:ns3="443b974f-4cf2-4f2b-8081-287a5ea837dc" targetNamespace="http://schemas.microsoft.com/office/2006/metadata/properties" ma:root="true" ma:fieldsID="21bdbc28fed95a90e286d1549480156c" ns2:_="" ns3:_="">
    <xsd:import namespace="0e456244-9f82-43cd-a08b-0fc491365cef"/>
    <xsd:import namespace="443b974f-4cf2-4f2b-8081-287a5ea837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EventHashCode" minOccurs="0"/>
                <xsd:element ref="ns2:MediaServiceGenerationTime" minOccurs="0"/>
                <xsd:element ref="ns2:MediaServiceDateTaken" minOccurs="0"/>
                <xsd:element ref="ns2:MediaServiceAutoTags" minOccurs="0"/>
                <xsd:element ref="ns2:Used_x0020_By" minOccurs="0"/>
                <xsd:element ref="ns2:MediaServiceOCR" minOccurs="0"/>
                <xsd:element ref="ns3:_dlc_DocId" minOccurs="0"/>
                <xsd:element ref="ns3:_dlc_DocIdUrl" minOccurs="0"/>
                <xsd:element ref="ns3:_dlc_DocIdPersistId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Dat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456244-9f82-43cd-a08b-0fc491365c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Used_x0020_By" ma:index="14" nillable="true" ma:displayName="Used By" ma:default="- Both" ma:format="RadioButtons" ma:internalName="Used_x0020_By">
      <xsd:simpleType>
        <xsd:union memberTypes="dms:Text">
          <xsd:simpleType>
            <xsd:restriction base="dms:Choice">
              <xsd:enumeration value="- Both"/>
              <xsd:enumeration value="BAs"/>
              <xsd:enumeration value="PMs"/>
              <xsd:enumeration value="- Everyone"/>
            </xsd:restriction>
          </xsd:simpleType>
        </xsd:union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b059a39c-917c-4ba5-a340-17ecc75646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Date" ma:index="28" nillable="true" ma:displayName="Date" ma:format="DateOnly" ma:internalName="Date">
      <xsd:simpleType>
        <xsd:restriction base="dms:DateTime"/>
      </xsd:simpleType>
    </xsd:element>
    <xsd:element name="MediaServiceObjectDetectorVersions" ma:index="2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3b974f-4cf2-4f2b-8081-287a5ea837dc" elementFormDefault="qualified">
    <xsd:import namespace="http://schemas.microsoft.com/office/2006/documentManagement/types"/>
    <xsd:import namespace="http://schemas.microsoft.com/office/infopath/2007/PartnerControls"/>
    <xsd:element name="_dlc_DocId" ma:index="16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8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cd64d1a7-1d96-4342-97da-5198f00f7efe}" ma:internalName="TaxCatchAll" ma:showField="CatchAllData" ma:web="443b974f-4cf2-4f2b-8081-287a5ea837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F5289504-2A5D-4296-B075-45B3E45B3AC4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DF42C329-2721-428F-82CA-7A37DD527F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E86965-AE9E-422A-8336-A8CEAF25EAE4}">
  <ds:schemaRefs>
    <ds:schemaRef ds:uri="http://schemas.microsoft.com/office/2006/metadata/properties"/>
    <ds:schemaRef ds:uri="http://schemas.microsoft.com/office/infopath/2007/PartnerControls"/>
    <ds:schemaRef ds:uri="d087f69f-f3c5-4cc5-af88-9bcec61be179"/>
    <ds:schemaRef ds:uri="8a140621-1a49-429d-a76a-0b4eaceb60d3"/>
  </ds:schemaRefs>
</ds:datastoreItem>
</file>

<file path=customXml/itemProps4.xml><?xml version="1.0" encoding="utf-8"?>
<ds:datastoreItem xmlns:ds="http://schemas.openxmlformats.org/officeDocument/2006/customXml" ds:itemID="{A2C176D1-095C-4D9D-BE7E-F921D68843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456244-9f82-43cd-a08b-0fc491365cef"/>
    <ds:schemaRef ds:uri="443b974f-4cf2-4f2b-8081-287a5ea837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0BE0E0EB-8F9D-42C8-8D0F-29916085A432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</TotalTime>
  <Words>0</Words>
  <Application>Microsoft Office PowerPoint</Application>
  <PresentationFormat>On-screen Show (4:3)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Arial</vt:lpstr>
      <vt:lpstr>Avenir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ELCA 2022 Branding PowerPoint Presentation Standard</dc:title>
  <dc:subject/>
  <dc:creator/>
  <cp:keywords/>
  <dc:description/>
  <cp:lastModifiedBy>Karin Fox</cp:lastModifiedBy>
  <cp:revision>4</cp:revision>
  <dcterms:created xsi:type="dcterms:W3CDTF">2023-02-08T16:11:44Z</dcterms:created>
  <dcterms:modified xsi:type="dcterms:W3CDTF">2025-08-13T22:28:13Z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0x0101009C49CB76883F4D29A3A38B8F877398AD000974FD063C8C4D38BD02BABB281DEB2100FC8C5E0A0D71CA4FB77870BC02D992DB</vt:lpwstr>
  </property>
  <property fmtid="{D5CDD505-2E9C-101B-9397-08002B2CF9AE}" pid="3" name="pff9ff76d6d04245968fbeacd7773757">
    <vt:lpwstr>English|2a561fb9-8cee-4c70-9ce6-5f63a2094213</vt:lpwstr>
  </property>
  <property fmtid="{D5CDD505-2E9C-101B-9397-08002B2CF9AE}" pid="4" name="b8cf5103550044b6adff90de73dcc70d">
    <vt:lpwstr>Documents|f8558c63-84d9-482b-8eef-839de7da179d</vt:lpwstr>
  </property>
  <property fmtid="{D5CDD505-2E9C-101B-9397-08002B2CF9AE}" pid="5" name="p0eec0248d09446db2b674e7726de702">
    <vt:lpwstr>ELCA|becb86b2-583f-4be4-a60e-425082df3479</vt:lpwstr>
  </property>
  <property fmtid="{D5CDD505-2E9C-101B-9397-08002B2CF9AE}" pid="6" name="dbcb669f85a94c79882e4591e49db382">
    <vt:lpwstr>ELCA Branding|209d351d-6088-4414-b797-d96e9733b21f</vt:lpwstr>
  </property>
  <property fmtid="{D5CDD505-2E9C-101B-9397-08002B2CF9AE}" pid="7" name="f4e18a6ced514bde9eff9825603cfd24">
    <vt:lpwstr>Member|a0e929f6-0728-46ab-beb4-b4e20508ce60</vt:lpwstr>
  </property>
  <property fmtid="{D5CDD505-2E9C-101B-9397-08002B2CF9AE}" pid="8" name="Resource Category">
    <vt:lpwstr>154;#ELCA Branding|209d351d-6088-4414-b797-d96e9733b21f</vt:lpwstr>
  </property>
  <property fmtid="{D5CDD505-2E9C-101B-9397-08002B2CF9AE}" pid="9" name="Resource Primary Audience">
    <vt:lpwstr>19;#Member|a0e929f6-0728-46ab-beb4-b4e20508ce60</vt:lpwstr>
  </property>
  <property fmtid="{D5CDD505-2E9C-101B-9397-08002B2CF9AE}" pid="10" name="Resource Language">
    <vt:lpwstr>5;#English|2a561fb9-8cee-4c70-9ce6-5f63a2094213</vt:lpwstr>
  </property>
  <property fmtid="{D5CDD505-2E9C-101B-9397-08002B2CF9AE}" pid="11" name="Resource Interests">
    <vt:lpwstr>32;#ELCA|becb86b2-583f-4be4-a60e-425082df3479</vt:lpwstr>
  </property>
  <property fmtid="{D5CDD505-2E9C-101B-9397-08002B2CF9AE}" pid="12" name="Resource Subcategory">
    <vt:lpwstr>16;#Documents|f8558c63-84d9-482b-8eef-839de7da179d</vt:lpwstr>
  </property>
  <property fmtid="{D5CDD505-2E9C-101B-9397-08002B2CF9AE}" pid="13" name="_dlc_policyId">
    <vt:lpwstr/>
  </property>
  <property fmtid="{D5CDD505-2E9C-101B-9397-08002B2CF9AE}" pid="14" name="ItemRetentionFormula">
    <vt:lpwstr/>
  </property>
  <property fmtid="{D5CDD505-2E9C-101B-9397-08002B2CF9AE}" pid="15" name="TaxCatchAll">
    <vt:lpwstr>5;#English|2a561fb9-8cee-4c70-9ce6-5f63a2094213;#19;#Member|a0e929f6-0728-46ab-beb4-b4e20508ce60;#32;#ELCA|becb86b2-583f-4be4-a60e-425082df3479;#16;#Documents|f8558c63-84d9-482b-8eef-839de7da179d;#154;#ELCA Branding|209d351d-6088-4414-b797-d96e9733b21f</vt:lpwstr>
  </property>
  <property fmtid="{D5CDD505-2E9C-101B-9397-08002B2CF9AE}" pid="16" name="Exclude Resource From Search">
    <vt:lpwstr>0</vt:lpwstr>
  </property>
  <property fmtid="{D5CDD505-2E9C-101B-9397-08002B2CF9AE}" pid="17" name="Resource Never Expires">
    <vt:lpwstr>1</vt:lpwstr>
  </property>
  <property fmtid="{D5CDD505-2E9C-101B-9397-08002B2CF9AE}" pid="18" name="Resource Description">
    <vt:lpwstr/>
  </property>
  <property fmtid="{D5CDD505-2E9C-101B-9397-08002B2CF9AE}" pid="19" name="ELCA_Include_In_YouthGathering_Search">
    <vt:lpwstr>0</vt:lpwstr>
  </property>
  <property fmtid="{D5CDD505-2E9C-101B-9397-08002B2CF9AE}" pid="20" name="WorkflowChangePath">
    <vt:lpwstr>8b4633e0-e339-4ef2-8df3-a043f9012779,5;</vt:lpwstr>
  </property>
  <property fmtid="{D5CDD505-2E9C-101B-9397-08002B2CF9AE}" pid="21" name="Metrics File with Extension">
    <vt:lpwstr>4882</vt:lpwstr>
  </property>
  <property fmtid="{D5CDD505-2E9C-101B-9397-08002B2CF9AE}" pid="22" name="_dlc_DocId">
    <vt:lpwstr>4D3JZ2TK2AEZ-1706065743-59139</vt:lpwstr>
  </property>
  <property fmtid="{D5CDD505-2E9C-101B-9397-08002B2CF9AE}" pid="23" name="_dlc_DocIdItemGuid">
    <vt:lpwstr>baf981b0-8483-4536-9e29-b313dfe48ebd</vt:lpwstr>
  </property>
  <property fmtid="{D5CDD505-2E9C-101B-9397-08002B2CF9AE}" pid="24" name="_dlc_DocIdUrl">
    <vt:lpwstr>https://elcacwo.sharepoint.com/sites/ITStaff/_layouts/15/DocIdRedir.aspx?ID=4D3JZ2TK2AEZ-1706065743-59139, 4D3JZ2TK2AEZ-1706065743-59139</vt:lpwstr>
  </property>
</Properties>
</file>