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9" r:id="rId4"/>
    <p:sldId id="260" r:id="rId5"/>
    <p:sldId id="261" r:id="rId6"/>
    <p:sldId id="262" r:id="rId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9C889"/>
    <a:srgbClr val="24346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ferSingleView="1">
    <p:restoredLeft sz="15572"/>
    <p:restoredTop sz="94694"/>
  </p:normalViewPr>
  <p:slideViewPr>
    <p:cSldViewPr snapToGrid="0">
      <p:cViewPr varScale="1">
        <p:scale>
          <a:sx n="107" d="100"/>
          <a:sy n="107" d="100"/>
        </p:scale>
        <p:origin x="264" y="4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descr="A close up of a white surface&#10;&#10;AI-generated content may be incorrect.">
            <a:extLst>
              <a:ext uri="{FF2B5EF4-FFF2-40B4-BE49-F238E27FC236}">
                <a16:creationId xmlns:a16="http://schemas.microsoft.com/office/drawing/2014/main" id="{1A88FA2A-B36D-7788-0770-41407F14BC71}"/>
              </a:ext>
            </a:extLst>
          </p:cNvPr>
          <p:cNvPicPr>
            <a:picLocks noChangeAspect="1"/>
          </p:cNvPicPr>
          <p:nvPr userDrawn="1"/>
        </p:nvPicPr>
        <p:blipFill>
          <a:blip r:embed="rId2"/>
          <a:srcRect b="2817"/>
          <a:stretch>
            <a:fillRect/>
          </a:stretch>
        </p:blipFill>
        <p:spPr>
          <a:xfrm>
            <a:off x="-37819" y="0"/>
            <a:ext cx="12229819" cy="6858000"/>
          </a:xfrm>
          <a:prstGeom prst="rect">
            <a:avLst/>
          </a:prstGeom>
        </p:spPr>
      </p:pic>
      <p:sp>
        <p:nvSpPr>
          <p:cNvPr id="4" name="Date Placeholder 3">
            <a:extLst>
              <a:ext uri="{FF2B5EF4-FFF2-40B4-BE49-F238E27FC236}">
                <a16:creationId xmlns:a16="http://schemas.microsoft.com/office/drawing/2014/main" id="{DA5E8240-8456-7384-D040-22F9AF8C6564}"/>
              </a:ext>
            </a:extLst>
          </p:cNvPr>
          <p:cNvSpPr>
            <a:spLocks noGrp="1"/>
          </p:cNvSpPr>
          <p:nvPr>
            <p:ph type="dt" sz="half" idx="10"/>
          </p:nvPr>
        </p:nvSpPr>
        <p:spPr/>
        <p:txBody>
          <a:bodyPr/>
          <a:lstStyle/>
          <a:p>
            <a:fld id="{D0FE7416-F78D-D644-A369-B1D6C80FA6DD}" type="datetimeFigureOut">
              <a:t>9/22/25</a:t>
            </a:fld>
            <a:endParaRPr lang="en-US"/>
          </a:p>
        </p:txBody>
      </p:sp>
      <p:sp>
        <p:nvSpPr>
          <p:cNvPr id="5" name="Footer Placeholder 4">
            <a:extLst>
              <a:ext uri="{FF2B5EF4-FFF2-40B4-BE49-F238E27FC236}">
                <a16:creationId xmlns:a16="http://schemas.microsoft.com/office/drawing/2014/main" id="{00433E8C-141D-29F2-6F4C-84D3D7B77AB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50F505-218C-5002-4335-3BEBBC47F251}"/>
              </a:ext>
            </a:extLst>
          </p:cNvPr>
          <p:cNvSpPr>
            <a:spLocks noGrp="1"/>
          </p:cNvSpPr>
          <p:nvPr>
            <p:ph type="sldNum" sz="quarter" idx="12"/>
          </p:nvPr>
        </p:nvSpPr>
        <p:spPr/>
        <p:txBody>
          <a:bodyPr/>
          <a:lstStyle/>
          <a:p>
            <a:fld id="{FA4C9D51-3690-8743-9400-FAB7F5A3F2A5}" type="slidenum">
              <a:t>‹#›</a:t>
            </a:fld>
            <a:endParaRPr lang="en-US"/>
          </a:p>
        </p:txBody>
      </p:sp>
    </p:spTree>
    <p:extLst>
      <p:ext uri="{BB962C8B-B14F-4D97-AF65-F5344CB8AC3E}">
        <p14:creationId xmlns:p14="http://schemas.microsoft.com/office/powerpoint/2010/main" val="12213503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CA5FB3-AE61-AA5B-5796-10BC9B411BB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DD12359-17E9-B4B1-26C1-81E4D751F769}"/>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7EC16EB-C059-D46A-6B63-436259B7D0D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4AD34D9-64E2-ABED-4C51-82A10435F07E}"/>
              </a:ext>
            </a:extLst>
          </p:cNvPr>
          <p:cNvSpPr>
            <a:spLocks noGrp="1"/>
          </p:cNvSpPr>
          <p:nvPr>
            <p:ph type="dt" sz="half" idx="10"/>
          </p:nvPr>
        </p:nvSpPr>
        <p:spPr/>
        <p:txBody>
          <a:bodyPr/>
          <a:lstStyle/>
          <a:p>
            <a:fld id="{D0FE7416-F78D-D644-A369-B1D6C80FA6DD}" type="datetimeFigureOut">
              <a:t>9/22/25</a:t>
            </a:fld>
            <a:endParaRPr lang="en-US"/>
          </a:p>
        </p:txBody>
      </p:sp>
      <p:sp>
        <p:nvSpPr>
          <p:cNvPr id="6" name="Footer Placeholder 5">
            <a:extLst>
              <a:ext uri="{FF2B5EF4-FFF2-40B4-BE49-F238E27FC236}">
                <a16:creationId xmlns:a16="http://schemas.microsoft.com/office/drawing/2014/main" id="{44D3766C-B442-AC0E-1101-9D1775519A6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2A1889B-7FDA-F1C6-83FD-92D8A48FB5F2}"/>
              </a:ext>
            </a:extLst>
          </p:cNvPr>
          <p:cNvSpPr>
            <a:spLocks noGrp="1"/>
          </p:cNvSpPr>
          <p:nvPr>
            <p:ph type="sldNum" sz="quarter" idx="12"/>
          </p:nvPr>
        </p:nvSpPr>
        <p:spPr/>
        <p:txBody>
          <a:bodyPr/>
          <a:lstStyle/>
          <a:p>
            <a:fld id="{FA4C9D51-3690-8743-9400-FAB7F5A3F2A5}" type="slidenum">
              <a:t>‹#›</a:t>
            </a:fld>
            <a:endParaRPr lang="en-US"/>
          </a:p>
        </p:txBody>
      </p:sp>
    </p:spTree>
    <p:extLst>
      <p:ext uri="{BB962C8B-B14F-4D97-AF65-F5344CB8AC3E}">
        <p14:creationId xmlns:p14="http://schemas.microsoft.com/office/powerpoint/2010/main" val="4598933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4320B4-1CB3-5069-84BF-06F7F107624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8C244CB-F7CB-F5BD-7DFE-50E3C53C1FF9}"/>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9DD3B84-F659-7777-3A40-B0625855D6B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F91957A-8A20-0EC0-9C30-51C1A2ECD263}"/>
              </a:ext>
            </a:extLst>
          </p:cNvPr>
          <p:cNvSpPr>
            <a:spLocks noGrp="1"/>
          </p:cNvSpPr>
          <p:nvPr>
            <p:ph type="dt" sz="half" idx="10"/>
          </p:nvPr>
        </p:nvSpPr>
        <p:spPr/>
        <p:txBody>
          <a:bodyPr/>
          <a:lstStyle/>
          <a:p>
            <a:fld id="{D0FE7416-F78D-D644-A369-B1D6C80FA6DD}" type="datetimeFigureOut">
              <a:t>9/22/25</a:t>
            </a:fld>
            <a:endParaRPr lang="en-US"/>
          </a:p>
        </p:txBody>
      </p:sp>
      <p:sp>
        <p:nvSpPr>
          <p:cNvPr id="6" name="Footer Placeholder 5">
            <a:extLst>
              <a:ext uri="{FF2B5EF4-FFF2-40B4-BE49-F238E27FC236}">
                <a16:creationId xmlns:a16="http://schemas.microsoft.com/office/drawing/2014/main" id="{14675B41-63B6-2617-43FC-0E6B7B3FB3A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329C0B1-34B0-52B4-A406-4B8E52B7DF21}"/>
              </a:ext>
            </a:extLst>
          </p:cNvPr>
          <p:cNvSpPr>
            <a:spLocks noGrp="1"/>
          </p:cNvSpPr>
          <p:nvPr>
            <p:ph type="sldNum" sz="quarter" idx="12"/>
          </p:nvPr>
        </p:nvSpPr>
        <p:spPr/>
        <p:txBody>
          <a:bodyPr/>
          <a:lstStyle/>
          <a:p>
            <a:fld id="{FA4C9D51-3690-8743-9400-FAB7F5A3F2A5}" type="slidenum">
              <a:t>‹#›</a:t>
            </a:fld>
            <a:endParaRPr lang="en-US"/>
          </a:p>
        </p:txBody>
      </p:sp>
    </p:spTree>
    <p:extLst>
      <p:ext uri="{BB962C8B-B14F-4D97-AF65-F5344CB8AC3E}">
        <p14:creationId xmlns:p14="http://schemas.microsoft.com/office/powerpoint/2010/main" val="36425363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FFA809-7A54-2A71-7781-62111BE026E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EAE079-6A09-DB05-B704-AFE03D49FEAA}"/>
              </a:ext>
            </a:extLst>
          </p:cNvPr>
          <p:cNvSpPr>
            <a:spLocks noGrp="1"/>
          </p:cNvSpPr>
          <p:nvPr>
            <p:ph type="body" orient="vert" idx="1"/>
          </p:nvPr>
        </p:nvSpPr>
        <p:spPr>
          <a:xfrm>
            <a:off x="838199" y="1868487"/>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4BFEC9-A858-D60A-3182-76923BE0812F}"/>
              </a:ext>
            </a:extLst>
          </p:cNvPr>
          <p:cNvSpPr>
            <a:spLocks noGrp="1"/>
          </p:cNvSpPr>
          <p:nvPr>
            <p:ph type="dt" sz="half" idx="10"/>
          </p:nvPr>
        </p:nvSpPr>
        <p:spPr/>
        <p:txBody>
          <a:bodyPr/>
          <a:lstStyle/>
          <a:p>
            <a:fld id="{D0FE7416-F78D-D644-A369-B1D6C80FA6DD}" type="datetimeFigureOut">
              <a:t>9/22/25</a:t>
            </a:fld>
            <a:endParaRPr lang="en-US"/>
          </a:p>
        </p:txBody>
      </p:sp>
      <p:sp>
        <p:nvSpPr>
          <p:cNvPr id="5" name="Footer Placeholder 4">
            <a:extLst>
              <a:ext uri="{FF2B5EF4-FFF2-40B4-BE49-F238E27FC236}">
                <a16:creationId xmlns:a16="http://schemas.microsoft.com/office/drawing/2014/main" id="{00B5FD1D-6E78-4AA6-19BF-4DEAA1DC60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77ACAF-2A8A-DE86-F854-818A34224DFB}"/>
              </a:ext>
            </a:extLst>
          </p:cNvPr>
          <p:cNvSpPr>
            <a:spLocks noGrp="1"/>
          </p:cNvSpPr>
          <p:nvPr>
            <p:ph type="sldNum" sz="quarter" idx="12"/>
          </p:nvPr>
        </p:nvSpPr>
        <p:spPr/>
        <p:txBody>
          <a:bodyPr/>
          <a:lstStyle/>
          <a:p>
            <a:fld id="{FA4C9D51-3690-8743-9400-FAB7F5A3F2A5}" type="slidenum">
              <a:t>‹#›</a:t>
            </a:fld>
            <a:endParaRPr lang="en-US"/>
          </a:p>
        </p:txBody>
      </p:sp>
    </p:spTree>
    <p:extLst>
      <p:ext uri="{BB962C8B-B14F-4D97-AF65-F5344CB8AC3E}">
        <p14:creationId xmlns:p14="http://schemas.microsoft.com/office/powerpoint/2010/main" val="35305887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579ED32-A22F-0166-BA9B-4EFFCB226557}"/>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B8C4FF8-6076-DE9B-0426-11A41B979568}"/>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9F3EA0-DD1F-DC8B-ED47-23E4859FFFB2}"/>
              </a:ext>
            </a:extLst>
          </p:cNvPr>
          <p:cNvSpPr>
            <a:spLocks noGrp="1"/>
          </p:cNvSpPr>
          <p:nvPr>
            <p:ph type="dt" sz="half" idx="10"/>
          </p:nvPr>
        </p:nvSpPr>
        <p:spPr/>
        <p:txBody>
          <a:bodyPr/>
          <a:lstStyle/>
          <a:p>
            <a:fld id="{D0FE7416-F78D-D644-A369-B1D6C80FA6DD}" type="datetimeFigureOut">
              <a:t>9/22/25</a:t>
            </a:fld>
            <a:endParaRPr lang="en-US"/>
          </a:p>
        </p:txBody>
      </p:sp>
      <p:sp>
        <p:nvSpPr>
          <p:cNvPr id="5" name="Footer Placeholder 4">
            <a:extLst>
              <a:ext uri="{FF2B5EF4-FFF2-40B4-BE49-F238E27FC236}">
                <a16:creationId xmlns:a16="http://schemas.microsoft.com/office/drawing/2014/main" id="{C5ACE20F-2670-122B-ED78-60330B26E41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8A6570-3F6B-41F1-0388-8829F5D51AD0}"/>
              </a:ext>
            </a:extLst>
          </p:cNvPr>
          <p:cNvSpPr>
            <a:spLocks noGrp="1"/>
          </p:cNvSpPr>
          <p:nvPr>
            <p:ph type="sldNum" sz="quarter" idx="12"/>
          </p:nvPr>
        </p:nvSpPr>
        <p:spPr/>
        <p:txBody>
          <a:bodyPr/>
          <a:lstStyle/>
          <a:p>
            <a:fld id="{FA4C9D51-3690-8743-9400-FAB7F5A3F2A5}" type="slidenum">
              <a:t>‹#›</a:t>
            </a:fld>
            <a:endParaRPr lang="en-US"/>
          </a:p>
        </p:txBody>
      </p:sp>
    </p:spTree>
    <p:extLst>
      <p:ext uri="{BB962C8B-B14F-4D97-AF65-F5344CB8AC3E}">
        <p14:creationId xmlns:p14="http://schemas.microsoft.com/office/powerpoint/2010/main" val="13953247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rgbClr val="243463"/>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DA5E8240-8456-7384-D040-22F9AF8C6564}"/>
              </a:ext>
            </a:extLst>
          </p:cNvPr>
          <p:cNvSpPr>
            <a:spLocks noGrp="1"/>
          </p:cNvSpPr>
          <p:nvPr>
            <p:ph type="dt" sz="half" idx="10"/>
          </p:nvPr>
        </p:nvSpPr>
        <p:spPr/>
        <p:txBody>
          <a:bodyPr/>
          <a:lstStyle/>
          <a:p>
            <a:fld id="{D0FE7416-F78D-D644-A369-B1D6C80FA6DD}" type="datetimeFigureOut">
              <a:t>9/22/25</a:t>
            </a:fld>
            <a:endParaRPr lang="en-US"/>
          </a:p>
        </p:txBody>
      </p:sp>
      <p:sp>
        <p:nvSpPr>
          <p:cNvPr id="5" name="Footer Placeholder 4">
            <a:extLst>
              <a:ext uri="{FF2B5EF4-FFF2-40B4-BE49-F238E27FC236}">
                <a16:creationId xmlns:a16="http://schemas.microsoft.com/office/drawing/2014/main" id="{00433E8C-141D-29F2-6F4C-84D3D7B77AB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50F505-218C-5002-4335-3BEBBC47F251}"/>
              </a:ext>
            </a:extLst>
          </p:cNvPr>
          <p:cNvSpPr>
            <a:spLocks noGrp="1"/>
          </p:cNvSpPr>
          <p:nvPr>
            <p:ph type="sldNum" sz="quarter" idx="12"/>
          </p:nvPr>
        </p:nvSpPr>
        <p:spPr/>
        <p:txBody>
          <a:bodyPr/>
          <a:lstStyle/>
          <a:p>
            <a:fld id="{FA4C9D51-3690-8743-9400-FAB7F5A3F2A5}" type="slidenum">
              <a:t>‹#›</a:t>
            </a:fld>
            <a:endParaRPr lang="en-US"/>
          </a:p>
        </p:txBody>
      </p:sp>
    </p:spTree>
    <p:extLst>
      <p:ext uri="{BB962C8B-B14F-4D97-AF65-F5344CB8AC3E}">
        <p14:creationId xmlns:p14="http://schemas.microsoft.com/office/powerpoint/2010/main" val="26470408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7" name="Picture 6" descr="A close up of a white surface&#10;&#10;AI-generated content may be incorrect.">
            <a:extLst>
              <a:ext uri="{FF2B5EF4-FFF2-40B4-BE49-F238E27FC236}">
                <a16:creationId xmlns:a16="http://schemas.microsoft.com/office/drawing/2014/main" id="{1A88FA2A-B36D-7788-0770-41407F14BC71}"/>
              </a:ext>
            </a:extLst>
          </p:cNvPr>
          <p:cNvPicPr>
            <a:picLocks noChangeAspect="1"/>
          </p:cNvPicPr>
          <p:nvPr userDrawn="1"/>
        </p:nvPicPr>
        <p:blipFill>
          <a:blip r:embed="rId2"/>
          <a:srcRect b="2817"/>
          <a:stretch>
            <a:fillRect/>
          </a:stretch>
        </p:blipFill>
        <p:spPr>
          <a:xfrm>
            <a:off x="-37819" y="0"/>
            <a:ext cx="12229819" cy="6858000"/>
          </a:xfrm>
          <a:prstGeom prst="rect">
            <a:avLst/>
          </a:prstGeom>
        </p:spPr>
      </p:pic>
      <p:sp>
        <p:nvSpPr>
          <p:cNvPr id="2" name="Title 1">
            <a:extLst>
              <a:ext uri="{FF2B5EF4-FFF2-40B4-BE49-F238E27FC236}">
                <a16:creationId xmlns:a16="http://schemas.microsoft.com/office/drawing/2014/main" id="{BFBE4885-483B-95DB-D2AC-DA09E3E32B3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D5DF111-AB72-38F0-8C69-FA115D193D3F}"/>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A5E8240-8456-7384-D040-22F9AF8C6564}"/>
              </a:ext>
            </a:extLst>
          </p:cNvPr>
          <p:cNvSpPr>
            <a:spLocks noGrp="1"/>
          </p:cNvSpPr>
          <p:nvPr>
            <p:ph type="dt" sz="half" idx="10"/>
          </p:nvPr>
        </p:nvSpPr>
        <p:spPr/>
        <p:txBody>
          <a:bodyPr/>
          <a:lstStyle/>
          <a:p>
            <a:fld id="{D0FE7416-F78D-D644-A369-B1D6C80FA6DD}" type="datetimeFigureOut">
              <a:t>9/22/25</a:t>
            </a:fld>
            <a:endParaRPr lang="en-US"/>
          </a:p>
        </p:txBody>
      </p:sp>
      <p:sp>
        <p:nvSpPr>
          <p:cNvPr id="5" name="Footer Placeholder 4">
            <a:extLst>
              <a:ext uri="{FF2B5EF4-FFF2-40B4-BE49-F238E27FC236}">
                <a16:creationId xmlns:a16="http://schemas.microsoft.com/office/drawing/2014/main" id="{00433E8C-141D-29F2-6F4C-84D3D7B77AB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50F505-218C-5002-4335-3BEBBC47F251}"/>
              </a:ext>
            </a:extLst>
          </p:cNvPr>
          <p:cNvSpPr>
            <a:spLocks noGrp="1"/>
          </p:cNvSpPr>
          <p:nvPr>
            <p:ph type="sldNum" sz="quarter" idx="12"/>
          </p:nvPr>
        </p:nvSpPr>
        <p:spPr/>
        <p:txBody>
          <a:bodyPr/>
          <a:lstStyle/>
          <a:p>
            <a:fld id="{FA4C9D51-3690-8743-9400-FAB7F5A3F2A5}" type="slidenum">
              <a:t>‹#›</a:t>
            </a:fld>
            <a:endParaRPr lang="en-US"/>
          </a:p>
        </p:txBody>
      </p:sp>
    </p:spTree>
    <p:extLst>
      <p:ext uri="{BB962C8B-B14F-4D97-AF65-F5344CB8AC3E}">
        <p14:creationId xmlns:p14="http://schemas.microsoft.com/office/powerpoint/2010/main" val="31857426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4CB162-98D2-9951-A5A8-91FEBFC2299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7508EE1-4B5A-1836-BA7C-51319E8C4DED}"/>
              </a:ext>
            </a:extLst>
          </p:cNvPr>
          <p:cNvSpPr>
            <a:spLocks noGrp="1"/>
          </p:cNvSpPr>
          <p:nvPr>
            <p:ph idx="1"/>
          </p:nvPr>
        </p:nvSpPr>
        <p:spPr>
          <a:xfrm>
            <a:off x="838199" y="1868487"/>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841676-1768-8133-592C-13C763517F32}"/>
              </a:ext>
            </a:extLst>
          </p:cNvPr>
          <p:cNvSpPr>
            <a:spLocks noGrp="1"/>
          </p:cNvSpPr>
          <p:nvPr>
            <p:ph type="dt" sz="half" idx="10"/>
          </p:nvPr>
        </p:nvSpPr>
        <p:spPr/>
        <p:txBody>
          <a:bodyPr/>
          <a:lstStyle/>
          <a:p>
            <a:fld id="{D0FE7416-F78D-D644-A369-B1D6C80FA6DD}" type="datetimeFigureOut">
              <a:t>9/22/25</a:t>
            </a:fld>
            <a:endParaRPr lang="en-US"/>
          </a:p>
        </p:txBody>
      </p:sp>
      <p:sp>
        <p:nvSpPr>
          <p:cNvPr id="5" name="Footer Placeholder 4">
            <a:extLst>
              <a:ext uri="{FF2B5EF4-FFF2-40B4-BE49-F238E27FC236}">
                <a16:creationId xmlns:a16="http://schemas.microsoft.com/office/drawing/2014/main" id="{DAF5DF1A-C0D0-1995-CCB3-AECC705DB8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354836-FE20-7725-7A8E-46BAFFEEE65A}"/>
              </a:ext>
            </a:extLst>
          </p:cNvPr>
          <p:cNvSpPr>
            <a:spLocks noGrp="1"/>
          </p:cNvSpPr>
          <p:nvPr>
            <p:ph type="sldNum" sz="quarter" idx="12"/>
          </p:nvPr>
        </p:nvSpPr>
        <p:spPr/>
        <p:txBody>
          <a:bodyPr/>
          <a:lstStyle/>
          <a:p>
            <a:fld id="{FA4C9D51-3690-8743-9400-FAB7F5A3F2A5}" type="slidenum">
              <a:t>‹#›</a:t>
            </a:fld>
            <a:endParaRPr lang="en-US"/>
          </a:p>
        </p:txBody>
      </p:sp>
    </p:spTree>
    <p:extLst>
      <p:ext uri="{BB962C8B-B14F-4D97-AF65-F5344CB8AC3E}">
        <p14:creationId xmlns:p14="http://schemas.microsoft.com/office/powerpoint/2010/main" val="732143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0E3805-AA82-ECD1-D75D-9E5329DA6E49}"/>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C03B54D-DF0C-E700-1402-4BC57788638D}"/>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BFA7585-27E3-EFC0-2622-B7886D8702A1}"/>
              </a:ext>
            </a:extLst>
          </p:cNvPr>
          <p:cNvSpPr>
            <a:spLocks noGrp="1"/>
          </p:cNvSpPr>
          <p:nvPr>
            <p:ph type="dt" sz="half" idx="10"/>
          </p:nvPr>
        </p:nvSpPr>
        <p:spPr/>
        <p:txBody>
          <a:bodyPr/>
          <a:lstStyle/>
          <a:p>
            <a:fld id="{D0FE7416-F78D-D644-A369-B1D6C80FA6DD}" type="datetimeFigureOut">
              <a:t>9/22/25</a:t>
            </a:fld>
            <a:endParaRPr lang="en-US"/>
          </a:p>
        </p:txBody>
      </p:sp>
      <p:sp>
        <p:nvSpPr>
          <p:cNvPr id="5" name="Footer Placeholder 4">
            <a:extLst>
              <a:ext uri="{FF2B5EF4-FFF2-40B4-BE49-F238E27FC236}">
                <a16:creationId xmlns:a16="http://schemas.microsoft.com/office/drawing/2014/main" id="{D57CCB4B-629A-82EF-6CD9-CBADC40C74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8DCAF0-3B2A-4753-639D-E2E3167C9B11}"/>
              </a:ext>
            </a:extLst>
          </p:cNvPr>
          <p:cNvSpPr>
            <a:spLocks noGrp="1"/>
          </p:cNvSpPr>
          <p:nvPr>
            <p:ph type="sldNum" sz="quarter" idx="12"/>
          </p:nvPr>
        </p:nvSpPr>
        <p:spPr/>
        <p:txBody>
          <a:bodyPr/>
          <a:lstStyle/>
          <a:p>
            <a:fld id="{FA4C9D51-3690-8743-9400-FAB7F5A3F2A5}" type="slidenum">
              <a:t>‹#›</a:t>
            </a:fld>
            <a:endParaRPr lang="en-US"/>
          </a:p>
        </p:txBody>
      </p:sp>
    </p:spTree>
    <p:extLst>
      <p:ext uri="{BB962C8B-B14F-4D97-AF65-F5344CB8AC3E}">
        <p14:creationId xmlns:p14="http://schemas.microsoft.com/office/powerpoint/2010/main" val="28923416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92A876-AE54-D862-F9E5-E0D959B4347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C58599B-4A52-3C5E-1DC3-FAED6796F12F}"/>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08CAAF3-AC90-01A4-3AA9-2F9F46AD2D3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AB646CA-FE39-1E94-494D-C8E9C4AD8F24}"/>
              </a:ext>
            </a:extLst>
          </p:cNvPr>
          <p:cNvSpPr>
            <a:spLocks noGrp="1"/>
          </p:cNvSpPr>
          <p:nvPr>
            <p:ph type="dt" sz="half" idx="10"/>
          </p:nvPr>
        </p:nvSpPr>
        <p:spPr/>
        <p:txBody>
          <a:bodyPr/>
          <a:lstStyle/>
          <a:p>
            <a:fld id="{D0FE7416-F78D-D644-A369-B1D6C80FA6DD}" type="datetimeFigureOut">
              <a:t>9/22/25</a:t>
            </a:fld>
            <a:endParaRPr lang="en-US"/>
          </a:p>
        </p:txBody>
      </p:sp>
      <p:sp>
        <p:nvSpPr>
          <p:cNvPr id="6" name="Footer Placeholder 5">
            <a:extLst>
              <a:ext uri="{FF2B5EF4-FFF2-40B4-BE49-F238E27FC236}">
                <a16:creationId xmlns:a16="http://schemas.microsoft.com/office/drawing/2014/main" id="{542EAF1D-0716-9707-1702-D292E280C6E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88C4286-2DF2-80A0-E9E4-5C6FDB397D05}"/>
              </a:ext>
            </a:extLst>
          </p:cNvPr>
          <p:cNvSpPr>
            <a:spLocks noGrp="1"/>
          </p:cNvSpPr>
          <p:nvPr>
            <p:ph type="sldNum" sz="quarter" idx="12"/>
          </p:nvPr>
        </p:nvSpPr>
        <p:spPr/>
        <p:txBody>
          <a:bodyPr/>
          <a:lstStyle/>
          <a:p>
            <a:fld id="{FA4C9D51-3690-8743-9400-FAB7F5A3F2A5}" type="slidenum">
              <a:t>‹#›</a:t>
            </a:fld>
            <a:endParaRPr lang="en-US"/>
          </a:p>
        </p:txBody>
      </p:sp>
    </p:spTree>
    <p:extLst>
      <p:ext uri="{BB962C8B-B14F-4D97-AF65-F5344CB8AC3E}">
        <p14:creationId xmlns:p14="http://schemas.microsoft.com/office/powerpoint/2010/main" val="5637918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E225B6-2F01-B9D9-1284-2C2DFA5C9EB3}"/>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8E3A17E0-0CA7-FCEA-BAD4-0D4CBCA2BDF4}"/>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1230523-2B49-2095-CDB5-042B74477FC6}"/>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0F951C5-E6A1-25FB-C639-1736AA0BE29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F0A543D-52D0-0D60-27A4-E5CCB2EBCBB3}"/>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FEB0DB4-E07D-6066-C033-740E940B9B95}"/>
              </a:ext>
            </a:extLst>
          </p:cNvPr>
          <p:cNvSpPr>
            <a:spLocks noGrp="1"/>
          </p:cNvSpPr>
          <p:nvPr>
            <p:ph type="dt" sz="half" idx="10"/>
          </p:nvPr>
        </p:nvSpPr>
        <p:spPr/>
        <p:txBody>
          <a:bodyPr/>
          <a:lstStyle/>
          <a:p>
            <a:fld id="{D0FE7416-F78D-D644-A369-B1D6C80FA6DD}" type="datetimeFigureOut">
              <a:t>9/22/25</a:t>
            </a:fld>
            <a:endParaRPr lang="en-US"/>
          </a:p>
        </p:txBody>
      </p:sp>
      <p:sp>
        <p:nvSpPr>
          <p:cNvPr id="8" name="Footer Placeholder 7">
            <a:extLst>
              <a:ext uri="{FF2B5EF4-FFF2-40B4-BE49-F238E27FC236}">
                <a16:creationId xmlns:a16="http://schemas.microsoft.com/office/drawing/2014/main" id="{1B67C922-9BC9-0D6E-F4BA-031DA83B7C2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74BCCA2-CCB1-FED8-B568-CAF3D5F0C4F3}"/>
              </a:ext>
            </a:extLst>
          </p:cNvPr>
          <p:cNvSpPr>
            <a:spLocks noGrp="1"/>
          </p:cNvSpPr>
          <p:nvPr>
            <p:ph type="sldNum" sz="quarter" idx="12"/>
          </p:nvPr>
        </p:nvSpPr>
        <p:spPr/>
        <p:txBody>
          <a:bodyPr/>
          <a:lstStyle/>
          <a:p>
            <a:fld id="{FA4C9D51-3690-8743-9400-FAB7F5A3F2A5}" type="slidenum">
              <a:t>‹#›</a:t>
            </a:fld>
            <a:endParaRPr lang="en-US"/>
          </a:p>
        </p:txBody>
      </p:sp>
    </p:spTree>
    <p:extLst>
      <p:ext uri="{BB962C8B-B14F-4D97-AF65-F5344CB8AC3E}">
        <p14:creationId xmlns:p14="http://schemas.microsoft.com/office/powerpoint/2010/main" val="26221086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9D3C4C-6976-4FDB-8447-34476A33ED4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C9A0CD45-D673-019F-A4E0-6306147C2A29}"/>
              </a:ext>
            </a:extLst>
          </p:cNvPr>
          <p:cNvSpPr>
            <a:spLocks noGrp="1"/>
          </p:cNvSpPr>
          <p:nvPr>
            <p:ph type="dt" sz="half" idx="10"/>
          </p:nvPr>
        </p:nvSpPr>
        <p:spPr/>
        <p:txBody>
          <a:bodyPr/>
          <a:lstStyle/>
          <a:p>
            <a:fld id="{D0FE7416-F78D-D644-A369-B1D6C80FA6DD}" type="datetimeFigureOut">
              <a:t>9/22/25</a:t>
            </a:fld>
            <a:endParaRPr lang="en-US"/>
          </a:p>
        </p:txBody>
      </p:sp>
      <p:sp>
        <p:nvSpPr>
          <p:cNvPr id="4" name="Footer Placeholder 3">
            <a:extLst>
              <a:ext uri="{FF2B5EF4-FFF2-40B4-BE49-F238E27FC236}">
                <a16:creationId xmlns:a16="http://schemas.microsoft.com/office/drawing/2014/main" id="{A2130FD1-5151-23FD-AFD9-EC3D045FBAC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B11C5BB-7ED0-AA3C-58B5-BE446337CB63}"/>
              </a:ext>
            </a:extLst>
          </p:cNvPr>
          <p:cNvSpPr>
            <a:spLocks noGrp="1"/>
          </p:cNvSpPr>
          <p:nvPr>
            <p:ph type="sldNum" sz="quarter" idx="12"/>
          </p:nvPr>
        </p:nvSpPr>
        <p:spPr/>
        <p:txBody>
          <a:bodyPr/>
          <a:lstStyle/>
          <a:p>
            <a:fld id="{FA4C9D51-3690-8743-9400-FAB7F5A3F2A5}" type="slidenum">
              <a:t>‹#›</a:t>
            </a:fld>
            <a:endParaRPr lang="en-US"/>
          </a:p>
        </p:txBody>
      </p:sp>
    </p:spTree>
    <p:extLst>
      <p:ext uri="{BB962C8B-B14F-4D97-AF65-F5344CB8AC3E}">
        <p14:creationId xmlns:p14="http://schemas.microsoft.com/office/powerpoint/2010/main" val="16210028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46AC745-0BB4-1070-4B43-D748502ED180}"/>
              </a:ext>
            </a:extLst>
          </p:cNvPr>
          <p:cNvSpPr>
            <a:spLocks noGrp="1"/>
          </p:cNvSpPr>
          <p:nvPr>
            <p:ph type="dt" sz="half" idx="10"/>
          </p:nvPr>
        </p:nvSpPr>
        <p:spPr/>
        <p:txBody>
          <a:bodyPr/>
          <a:lstStyle/>
          <a:p>
            <a:fld id="{D0FE7416-F78D-D644-A369-B1D6C80FA6DD}" type="datetimeFigureOut">
              <a:t>9/22/25</a:t>
            </a:fld>
            <a:endParaRPr lang="en-US"/>
          </a:p>
        </p:txBody>
      </p:sp>
      <p:sp>
        <p:nvSpPr>
          <p:cNvPr id="3" name="Footer Placeholder 2">
            <a:extLst>
              <a:ext uri="{FF2B5EF4-FFF2-40B4-BE49-F238E27FC236}">
                <a16:creationId xmlns:a16="http://schemas.microsoft.com/office/drawing/2014/main" id="{5E5E22C6-2CC6-AF6F-0375-A2C649B3348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1FC78AD-C9FF-57FF-CFB6-41DAF44278F7}"/>
              </a:ext>
            </a:extLst>
          </p:cNvPr>
          <p:cNvSpPr>
            <a:spLocks noGrp="1"/>
          </p:cNvSpPr>
          <p:nvPr>
            <p:ph type="sldNum" sz="quarter" idx="12"/>
          </p:nvPr>
        </p:nvSpPr>
        <p:spPr/>
        <p:txBody>
          <a:bodyPr/>
          <a:lstStyle/>
          <a:p>
            <a:fld id="{FA4C9D51-3690-8743-9400-FAB7F5A3F2A5}" type="slidenum">
              <a:t>‹#›</a:t>
            </a:fld>
            <a:endParaRPr lang="en-US"/>
          </a:p>
        </p:txBody>
      </p:sp>
    </p:spTree>
    <p:extLst>
      <p:ext uri="{BB962C8B-B14F-4D97-AF65-F5344CB8AC3E}">
        <p14:creationId xmlns:p14="http://schemas.microsoft.com/office/powerpoint/2010/main" val="9323371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579ED0D9-B196-362C-1E53-388949D40E6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0FE7416-F78D-D644-A369-B1D6C80FA6DD}" type="datetimeFigureOut">
              <a:t>9/22/25</a:t>
            </a:fld>
            <a:endParaRPr lang="en-US"/>
          </a:p>
        </p:txBody>
      </p:sp>
      <p:sp>
        <p:nvSpPr>
          <p:cNvPr id="5" name="Footer Placeholder 4">
            <a:extLst>
              <a:ext uri="{FF2B5EF4-FFF2-40B4-BE49-F238E27FC236}">
                <a16:creationId xmlns:a16="http://schemas.microsoft.com/office/drawing/2014/main" id="{17427C21-BB8A-2BBD-09B9-0C336EB4B7B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FD09DDA8-E933-B220-3297-F8B60C79C01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A4C9D51-3690-8743-9400-FAB7F5A3F2A5}" type="slidenum">
              <a:t>‹#›</a:t>
            </a:fld>
            <a:endParaRPr lang="en-US"/>
          </a:p>
        </p:txBody>
      </p:sp>
    </p:spTree>
    <p:extLst>
      <p:ext uri="{BB962C8B-B14F-4D97-AF65-F5344CB8AC3E}">
        <p14:creationId xmlns:p14="http://schemas.microsoft.com/office/powerpoint/2010/main" val="1630954494"/>
      </p:ext>
    </p:extLst>
  </p:cSld>
  <p:clrMap bg1="lt1" tx1="dk1" bg2="lt2" tx2="dk2" accent1="accent1" accent2="accent2" accent3="accent3" accent4="accent4" accent5="accent5" accent6="accent6" hlink="hlink" folHlink="folHlink"/>
  <p:sldLayoutIdLst>
    <p:sldLayoutId id="2147483649" r:id="rId1"/>
    <p:sldLayoutId id="2147483661" r:id="rId2"/>
    <p:sldLayoutId id="2147483660"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3.png"/><Relationship Id="rId7"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18" Type="http://schemas.openxmlformats.org/officeDocument/2006/relationships/image" Target="../media/image22.png"/><Relationship Id="rId3" Type="http://schemas.openxmlformats.org/officeDocument/2006/relationships/image" Target="../media/image3.png"/><Relationship Id="rId7" Type="http://schemas.openxmlformats.org/officeDocument/2006/relationships/image" Target="../media/image11.png"/><Relationship Id="rId12" Type="http://schemas.openxmlformats.org/officeDocument/2006/relationships/image" Target="../media/image16.png"/><Relationship Id="rId17" Type="http://schemas.openxmlformats.org/officeDocument/2006/relationships/image" Target="../media/image21.png"/><Relationship Id="rId2" Type="http://schemas.openxmlformats.org/officeDocument/2006/relationships/image" Target="../media/image2.png"/><Relationship Id="rId16" Type="http://schemas.openxmlformats.org/officeDocument/2006/relationships/image" Target="../media/image20.png"/><Relationship Id="rId1" Type="http://schemas.openxmlformats.org/officeDocument/2006/relationships/slideLayout" Target="../slideLayouts/slideLayout1.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7.png"/><Relationship Id="rId15" Type="http://schemas.openxmlformats.org/officeDocument/2006/relationships/image" Target="../media/image19.png"/><Relationship Id="rId10" Type="http://schemas.openxmlformats.org/officeDocument/2006/relationships/image" Target="../media/image14.png"/><Relationship Id="rId19" Type="http://schemas.openxmlformats.org/officeDocument/2006/relationships/image" Target="../media/image23.png"/><Relationship Id="rId4" Type="http://schemas.openxmlformats.org/officeDocument/2006/relationships/image" Target="../media/image5.png"/><Relationship Id="rId9" Type="http://schemas.openxmlformats.org/officeDocument/2006/relationships/image" Target="../media/image13.png"/><Relationship Id="rId14" Type="http://schemas.openxmlformats.org/officeDocument/2006/relationships/image" Target="../media/image18.png"/></Relationships>
</file>

<file path=ppt/slides/_rels/slide5.xml.rels><?xml version="1.0" encoding="UTF-8" standalone="yes"?>
<Relationships xmlns="http://schemas.openxmlformats.org/package/2006/relationships"><Relationship Id="rId8" Type="http://schemas.openxmlformats.org/officeDocument/2006/relationships/image" Target="../media/image28.emf"/><Relationship Id="rId3" Type="http://schemas.openxmlformats.org/officeDocument/2006/relationships/image" Target="../media/image24.png"/><Relationship Id="rId7" Type="http://schemas.openxmlformats.org/officeDocument/2006/relationships/image" Target="../media/image27.emf"/><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image" Target="../media/image31.emf"/><Relationship Id="rId5" Type="http://schemas.openxmlformats.org/officeDocument/2006/relationships/image" Target="../media/image26.png"/><Relationship Id="rId10" Type="http://schemas.openxmlformats.org/officeDocument/2006/relationships/image" Target="../media/image30.emf"/><Relationship Id="rId4" Type="http://schemas.openxmlformats.org/officeDocument/2006/relationships/image" Target="../media/image25.png"/><Relationship Id="rId9" Type="http://schemas.openxmlformats.org/officeDocument/2006/relationships/image" Target="../media/image29.emf"/></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35.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34.jpg"/><Relationship Id="rId5" Type="http://schemas.openxmlformats.org/officeDocument/2006/relationships/image" Target="../media/image33.png"/><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44AE624-4315-3DE2-ED2F-2541D693D3A7}"/>
              </a:ext>
            </a:extLst>
          </p:cNvPr>
          <p:cNvPicPr>
            <a:picLocks noChangeAspect="1"/>
          </p:cNvPicPr>
          <p:nvPr/>
        </p:nvPicPr>
        <p:blipFill>
          <a:blip r:embed="rId2"/>
          <a:srcRect/>
          <a:stretch/>
        </p:blipFill>
        <p:spPr>
          <a:xfrm>
            <a:off x="0" y="0"/>
            <a:ext cx="12192000" cy="6858000"/>
          </a:xfrm>
          <a:prstGeom prst="rect">
            <a:avLst/>
          </a:prstGeom>
        </p:spPr>
      </p:pic>
      <p:pic>
        <p:nvPicPr>
          <p:cNvPr id="12" name="Picture 11" descr="A black text on a black background&#10;&#10;AI-generated content may be incorrect.">
            <a:extLst>
              <a:ext uri="{FF2B5EF4-FFF2-40B4-BE49-F238E27FC236}">
                <a16:creationId xmlns:a16="http://schemas.microsoft.com/office/drawing/2014/main" id="{6C9A09DD-20A8-8A2E-F9EC-B62F84931A5B}"/>
              </a:ext>
            </a:extLst>
          </p:cNvPr>
          <p:cNvPicPr>
            <a:picLocks noChangeAspect="1"/>
          </p:cNvPicPr>
          <p:nvPr/>
        </p:nvPicPr>
        <p:blipFill>
          <a:blip r:embed="rId3"/>
          <a:stretch>
            <a:fillRect/>
          </a:stretch>
        </p:blipFill>
        <p:spPr>
          <a:xfrm>
            <a:off x="3906078" y="144378"/>
            <a:ext cx="4581940" cy="892536"/>
          </a:xfrm>
          <a:prstGeom prst="rect">
            <a:avLst/>
          </a:prstGeom>
        </p:spPr>
      </p:pic>
    </p:spTree>
    <p:extLst>
      <p:ext uri="{BB962C8B-B14F-4D97-AF65-F5344CB8AC3E}">
        <p14:creationId xmlns:p14="http://schemas.microsoft.com/office/powerpoint/2010/main" val="42301027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40B438-9B01-A9BE-5BC1-6B2507309084}"/>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7E9D6B2A-5EEC-A085-A950-17F9003A6136}"/>
              </a:ext>
            </a:extLst>
          </p:cNvPr>
          <p:cNvPicPr>
            <a:picLocks noChangeAspect="1"/>
          </p:cNvPicPr>
          <p:nvPr/>
        </p:nvPicPr>
        <p:blipFill>
          <a:blip r:embed="rId2"/>
          <a:srcRect/>
          <a:stretch/>
        </p:blipFill>
        <p:spPr>
          <a:xfrm>
            <a:off x="0" y="0"/>
            <a:ext cx="12192000" cy="6858000"/>
          </a:xfrm>
          <a:prstGeom prst="rect">
            <a:avLst/>
          </a:prstGeom>
        </p:spPr>
      </p:pic>
      <p:pic>
        <p:nvPicPr>
          <p:cNvPr id="12" name="Picture 11" descr="A black text on a black background&#10;&#10;AI-generated content may be incorrect.">
            <a:extLst>
              <a:ext uri="{FF2B5EF4-FFF2-40B4-BE49-F238E27FC236}">
                <a16:creationId xmlns:a16="http://schemas.microsoft.com/office/drawing/2014/main" id="{FAA60FA8-C1FD-E066-E67B-0CAE4B0593FC}"/>
              </a:ext>
            </a:extLst>
          </p:cNvPr>
          <p:cNvPicPr>
            <a:picLocks noChangeAspect="1"/>
          </p:cNvPicPr>
          <p:nvPr/>
        </p:nvPicPr>
        <p:blipFill>
          <a:blip r:embed="rId3"/>
          <a:stretch>
            <a:fillRect/>
          </a:stretch>
        </p:blipFill>
        <p:spPr>
          <a:xfrm>
            <a:off x="3906078" y="144378"/>
            <a:ext cx="4581940" cy="892536"/>
          </a:xfrm>
          <a:prstGeom prst="rect">
            <a:avLst/>
          </a:prstGeom>
        </p:spPr>
      </p:pic>
      <p:pic>
        <p:nvPicPr>
          <p:cNvPr id="11" name="Picture 10" descr="A black background with white text&#10;&#10;AI-generated content may be incorrect.">
            <a:extLst>
              <a:ext uri="{FF2B5EF4-FFF2-40B4-BE49-F238E27FC236}">
                <a16:creationId xmlns:a16="http://schemas.microsoft.com/office/drawing/2014/main" id="{819F5859-3D39-A87C-A1E7-9093999206B9}"/>
              </a:ext>
            </a:extLst>
          </p:cNvPr>
          <p:cNvPicPr>
            <a:picLocks noChangeAspect="1"/>
          </p:cNvPicPr>
          <p:nvPr/>
        </p:nvPicPr>
        <p:blipFill>
          <a:blip r:embed="rId4"/>
          <a:stretch>
            <a:fillRect/>
          </a:stretch>
        </p:blipFill>
        <p:spPr>
          <a:xfrm>
            <a:off x="8656859" y="5461406"/>
            <a:ext cx="2650682" cy="719359"/>
          </a:xfrm>
          <a:prstGeom prst="rect">
            <a:avLst/>
          </a:prstGeom>
        </p:spPr>
      </p:pic>
      <p:sp>
        <p:nvSpPr>
          <p:cNvPr id="13" name="TextBox 12">
            <a:extLst>
              <a:ext uri="{FF2B5EF4-FFF2-40B4-BE49-F238E27FC236}">
                <a16:creationId xmlns:a16="http://schemas.microsoft.com/office/drawing/2014/main" id="{A342C2E8-4070-CA64-6F1C-FB601A8F8CF5}"/>
              </a:ext>
            </a:extLst>
          </p:cNvPr>
          <p:cNvSpPr txBox="1"/>
          <p:nvPr/>
        </p:nvSpPr>
        <p:spPr>
          <a:xfrm>
            <a:off x="4691418" y="4420721"/>
            <a:ext cx="5058889" cy="923330"/>
          </a:xfrm>
          <a:prstGeom prst="rect">
            <a:avLst/>
          </a:prstGeom>
          <a:noFill/>
        </p:spPr>
        <p:txBody>
          <a:bodyPr wrap="square" rtlCol="0">
            <a:spAutoFit/>
          </a:bodyPr>
          <a:lstStyle/>
          <a:p>
            <a:r>
              <a:rPr lang="en-US">
                <a:latin typeface="Arial" panose="020B0604020202020204" pitchFamily="34" charset="0"/>
                <a:cs typeface="Arial" panose="020B0604020202020204" pitchFamily="34" charset="0"/>
              </a:rPr>
              <a:t>Visit </a:t>
            </a:r>
            <a:r>
              <a:rPr lang="en-US" b="1">
                <a:latin typeface="Arial" panose="020B0604020202020204" pitchFamily="34" charset="0"/>
                <a:cs typeface="Arial" panose="020B0604020202020204" pitchFamily="34" charset="0"/>
              </a:rPr>
              <a:t>ELCA.org/WHAdvent </a:t>
            </a:r>
            <a:r>
              <a:rPr lang="en-US">
                <a:latin typeface="Arial" panose="020B0604020202020204" pitchFamily="34" charset="0"/>
                <a:cs typeface="Arial" panose="020B0604020202020204" pitchFamily="34" charset="0"/>
              </a:rPr>
              <a:t>to download and order the ELCA World Hunger Advent calendar, study guide and other resources.</a:t>
            </a:r>
          </a:p>
        </p:txBody>
      </p:sp>
      <p:pic>
        <p:nvPicPr>
          <p:cNvPr id="14" name="Picture 13" descr="A qr code with a white background&#10;&#10;AI-generated content may be incorrect.">
            <a:extLst>
              <a:ext uri="{FF2B5EF4-FFF2-40B4-BE49-F238E27FC236}">
                <a16:creationId xmlns:a16="http://schemas.microsoft.com/office/drawing/2014/main" id="{9D4E9B30-7A71-EF8C-5919-A0E52C8B6E98}"/>
              </a:ext>
            </a:extLst>
          </p:cNvPr>
          <p:cNvPicPr>
            <a:picLocks noChangeAspect="1"/>
          </p:cNvPicPr>
          <p:nvPr/>
        </p:nvPicPr>
        <p:blipFill>
          <a:blip r:embed="rId5"/>
          <a:stretch>
            <a:fillRect/>
          </a:stretch>
        </p:blipFill>
        <p:spPr>
          <a:xfrm>
            <a:off x="3354266" y="4314591"/>
            <a:ext cx="1135590" cy="1135590"/>
          </a:xfrm>
          <a:prstGeom prst="rect">
            <a:avLst/>
          </a:prstGeom>
        </p:spPr>
      </p:pic>
      <p:pic>
        <p:nvPicPr>
          <p:cNvPr id="15" name="Picture 14" descr="A black background with white text&#10;&#10;AI-generated content may be incorrect.">
            <a:extLst>
              <a:ext uri="{FF2B5EF4-FFF2-40B4-BE49-F238E27FC236}">
                <a16:creationId xmlns:a16="http://schemas.microsoft.com/office/drawing/2014/main" id="{E6A7D6C5-217D-22B0-360F-9735D6858B53}"/>
              </a:ext>
            </a:extLst>
          </p:cNvPr>
          <p:cNvPicPr>
            <a:picLocks noChangeAspect="1"/>
          </p:cNvPicPr>
          <p:nvPr/>
        </p:nvPicPr>
        <p:blipFill>
          <a:blip r:embed="rId6"/>
          <a:stretch>
            <a:fillRect/>
          </a:stretch>
        </p:blipFill>
        <p:spPr>
          <a:xfrm>
            <a:off x="2310848" y="1241599"/>
            <a:ext cx="7772400" cy="3005449"/>
          </a:xfrm>
          <a:prstGeom prst="rect">
            <a:avLst/>
          </a:prstGeom>
        </p:spPr>
      </p:pic>
    </p:spTree>
    <p:extLst>
      <p:ext uri="{BB962C8B-B14F-4D97-AF65-F5344CB8AC3E}">
        <p14:creationId xmlns:p14="http://schemas.microsoft.com/office/powerpoint/2010/main" val="2897482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9F7BC9-137E-6192-E8B6-F44F27B2BCD0}"/>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FB85D123-E59C-5155-88A2-13E8460A6C13}"/>
              </a:ext>
            </a:extLst>
          </p:cNvPr>
          <p:cNvPicPr>
            <a:picLocks noChangeAspect="1"/>
          </p:cNvPicPr>
          <p:nvPr/>
        </p:nvPicPr>
        <p:blipFill>
          <a:blip r:embed="rId2"/>
          <a:srcRect/>
          <a:stretch/>
        </p:blipFill>
        <p:spPr>
          <a:xfrm>
            <a:off x="0" y="0"/>
            <a:ext cx="12192000" cy="6858000"/>
          </a:xfrm>
          <a:prstGeom prst="rect">
            <a:avLst/>
          </a:prstGeom>
        </p:spPr>
      </p:pic>
      <p:pic>
        <p:nvPicPr>
          <p:cNvPr id="12" name="Picture 11" descr="A black text on a black background&#10;&#10;AI-generated content may be incorrect.">
            <a:extLst>
              <a:ext uri="{FF2B5EF4-FFF2-40B4-BE49-F238E27FC236}">
                <a16:creationId xmlns:a16="http://schemas.microsoft.com/office/drawing/2014/main" id="{AECCA606-7606-869B-F664-677823281530}"/>
              </a:ext>
            </a:extLst>
          </p:cNvPr>
          <p:cNvPicPr>
            <a:picLocks noChangeAspect="1"/>
          </p:cNvPicPr>
          <p:nvPr/>
        </p:nvPicPr>
        <p:blipFill>
          <a:blip r:embed="rId3"/>
          <a:stretch>
            <a:fillRect/>
          </a:stretch>
        </p:blipFill>
        <p:spPr>
          <a:xfrm>
            <a:off x="3906078" y="144378"/>
            <a:ext cx="4581940" cy="892536"/>
          </a:xfrm>
          <a:prstGeom prst="rect">
            <a:avLst/>
          </a:prstGeom>
        </p:spPr>
      </p:pic>
      <p:pic>
        <p:nvPicPr>
          <p:cNvPr id="3" name="Picture 2" descr="A black background with white text&#10;&#10;AI-generated content may be incorrect.">
            <a:extLst>
              <a:ext uri="{FF2B5EF4-FFF2-40B4-BE49-F238E27FC236}">
                <a16:creationId xmlns:a16="http://schemas.microsoft.com/office/drawing/2014/main" id="{216CEDDE-0CBD-3C85-F53C-AC8635644ECD}"/>
              </a:ext>
            </a:extLst>
          </p:cNvPr>
          <p:cNvPicPr>
            <a:picLocks noChangeAspect="1"/>
          </p:cNvPicPr>
          <p:nvPr/>
        </p:nvPicPr>
        <p:blipFill>
          <a:blip r:embed="rId4"/>
          <a:stretch>
            <a:fillRect/>
          </a:stretch>
        </p:blipFill>
        <p:spPr>
          <a:xfrm>
            <a:off x="2310848" y="1241599"/>
            <a:ext cx="7772400" cy="3005449"/>
          </a:xfrm>
          <a:prstGeom prst="rect">
            <a:avLst/>
          </a:prstGeom>
        </p:spPr>
      </p:pic>
      <p:sp>
        <p:nvSpPr>
          <p:cNvPr id="4" name="TextBox 3">
            <a:extLst>
              <a:ext uri="{FF2B5EF4-FFF2-40B4-BE49-F238E27FC236}">
                <a16:creationId xmlns:a16="http://schemas.microsoft.com/office/drawing/2014/main" id="{2AF8380D-6923-5EAB-CE75-979176F99CF5}"/>
              </a:ext>
            </a:extLst>
          </p:cNvPr>
          <p:cNvSpPr txBox="1"/>
          <p:nvPr/>
        </p:nvSpPr>
        <p:spPr>
          <a:xfrm>
            <a:off x="4691418" y="4420721"/>
            <a:ext cx="5058889" cy="923330"/>
          </a:xfrm>
          <a:prstGeom prst="rect">
            <a:avLst/>
          </a:prstGeom>
          <a:noFill/>
        </p:spPr>
        <p:txBody>
          <a:bodyPr wrap="square" rtlCol="0">
            <a:spAutoFit/>
          </a:bodyPr>
          <a:lstStyle/>
          <a:p>
            <a:r>
              <a:rPr lang="en-US">
                <a:latin typeface="Arial" panose="020B0604020202020204" pitchFamily="34" charset="0"/>
                <a:cs typeface="Arial" panose="020B0604020202020204" pitchFamily="34" charset="0"/>
              </a:rPr>
              <a:t>Visit </a:t>
            </a:r>
            <a:r>
              <a:rPr lang="en-US" b="1">
                <a:latin typeface="Arial" panose="020B0604020202020204" pitchFamily="34" charset="0"/>
                <a:cs typeface="Arial" panose="020B0604020202020204" pitchFamily="34" charset="0"/>
              </a:rPr>
              <a:t>ELCA.org/WHAdvent </a:t>
            </a:r>
            <a:r>
              <a:rPr lang="en-US">
                <a:latin typeface="Arial" panose="020B0604020202020204" pitchFamily="34" charset="0"/>
                <a:cs typeface="Arial" panose="020B0604020202020204" pitchFamily="34" charset="0"/>
              </a:rPr>
              <a:t>to download and order the ELCA World Hunger Advent calendar, study guide and other resources.</a:t>
            </a:r>
          </a:p>
        </p:txBody>
      </p:sp>
      <p:pic>
        <p:nvPicPr>
          <p:cNvPr id="8" name="Picture 7" descr="A qr code with a white background&#10;&#10;AI-generated content may be incorrect.">
            <a:extLst>
              <a:ext uri="{FF2B5EF4-FFF2-40B4-BE49-F238E27FC236}">
                <a16:creationId xmlns:a16="http://schemas.microsoft.com/office/drawing/2014/main" id="{3A5DB0A8-7773-BA3B-B41C-753216717529}"/>
              </a:ext>
            </a:extLst>
          </p:cNvPr>
          <p:cNvPicPr>
            <a:picLocks noChangeAspect="1"/>
          </p:cNvPicPr>
          <p:nvPr/>
        </p:nvPicPr>
        <p:blipFill>
          <a:blip r:embed="rId5"/>
          <a:stretch>
            <a:fillRect/>
          </a:stretch>
        </p:blipFill>
        <p:spPr>
          <a:xfrm>
            <a:off x="3354266" y="4314591"/>
            <a:ext cx="1135590" cy="1135590"/>
          </a:xfrm>
          <a:prstGeom prst="rect">
            <a:avLst/>
          </a:prstGeom>
        </p:spPr>
      </p:pic>
      <p:pic>
        <p:nvPicPr>
          <p:cNvPr id="11" name="Picture 10">
            <a:extLst>
              <a:ext uri="{FF2B5EF4-FFF2-40B4-BE49-F238E27FC236}">
                <a16:creationId xmlns:a16="http://schemas.microsoft.com/office/drawing/2014/main" id="{415AB1C1-7E5F-B2C6-016B-69FB6EE150C2}"/>
              </a:ext>
            </a:extLst>
          </p:cNvPr>
          <p:cNvPicPr>
            <a:picLocks noChangeAspect="1"/>
          </p:cNvPicPr>
          <p:nvPr/>
        </p:nvPicPr>
        <p:blipFill>
          <a:blip r:embed="rId6"/>
          <a:srcRect/>
          <a:stretch/>
        </p:blipFill>
        <p:spPr>
          <a:xfrm>
            <a:off x="5236765" y="5517724"/>
            <a:ext cx="2650682" cy="664879"/>
          </a:xfrm>
          <a:prstGeom prst="rect">
            <a:avLst/>
          </a:prstGeom>
        </p:spPr>
      </p:pic>
      <p:pic>
        <p:nvPicPr>
          <p:cNvPr id="5" name="Picture 4" descr="A cartoon of a person holding a sheep&#10;&#10;AI-generated content may be incorrect.">
            <a:extLst>
              <a:ext uri="{FF2B5EF4-FFF2-40B4-BE49-F238E27FC236}">
                <a16:creationId xmlns:a16="http://schemas.microsoft.com/office/drawing/2014/main" id="{498BA087-B944-2D4C-A549-B9146DD5FCBB}"/>
              </a:ext>
            </a:extLst>
          </p:cNvPr>
          <p:cNvPicPr>
            <a:picLocks noChangeAspect="1"/>
          </p:cNvPicPr>
          <p:nvPr/>
        </p:nvPicPr>
        <p:blipFill>
          <a:blip r:embed="rId7"/>
          <a:stretch>
            <a:fillRect/>
          </a:stretch>
        </p:blipFill>
        <p:spPr>
          <a:xfrm>
            <a:off x="9577256" y="1948865"/>
            <a:ext cx="2787796" cy="6009542"/>
          </a:xfrm>
          <a:prstGeom prst="rect">
            <a:avLst/>
          </a:prstGeom>
        </p:spPr>
      </p:pic>
      <p:pic>
        <p:nvPicPr>
          <p:cNvPr id="6" name="Picture 5" descr="A cartoon of a sheep&#10;&#10;AI-generated content may be incorrect.">
            <a:extLst>
              <a:ext uri="{FF2B5EF4-FFF2-40B4-BE49-F238E27FC236}">
                <a16:creationId xmlns:a16="http://schemas.microsoft.com/office/drawing/2014/main" id="{566CAEC0-B551-52BE-F836-759308E08412}"/>
              </a:ext>
            </a:extLst>
          </p:cNvPr>
          <p:cNvPicPr>
            <a:picLocks noChangeAspect="1"/>
          </p:cNvPicPr>
          <p:nvPr/>
        </p:nvPicPr>
        <p:blipFill>
          <a:blip r:embed="rId8"/>
          <a:stretch>
            <a:fillRect/>
          </a:stretch>
        </p:blipFill>
        <p:spPr>
          <a:xfrm>
            <a:off x="9375694" y="5101749"/>
            <a:ext cx="1722015" cy="1496828"/>
          </a:xfrm>
          <a:prstGeom prst="rect">
            <a:avLst/>
          </a:prstGeom>
        </p:spPr>
      </p:pic>
    </p:spTree>
    <p:extLst>
      <p:ext uri="{BB962C8B-B14F-4D97-AF65-F5344CB8AC3E}">
        <p14:creationId xmlns:p14="http://schemas.microsoft.com/office/powerpoint/2010/main" val="34569764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CF5D3C-7B74-3ECF-D9E8-625A1ECDA6E6}"/>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F4B6BB37-5D2A-4CDF-B896-FD120C20BCC9}"/>
              </a:ext>
            </a:extLst>
          </p:cNvPr>
          <p:cNvPicPr>
            <a:picLocks noChangeAspect="1"/>
          </p:cNvPicPr>
          <p:nvPr/>
        </p:nvPicPr>
        <p:blipFill>
          <a:blip r:embed="rId2"/>
          <a:srcRect/>
          <a:stretch/>
        </p:blipFill>
        <p:spPr>
          <a:xfrm>
            <a:off x="0" y="0"/>
            <a:ext cx="12192000" cy="6858000"/>
          </a:xfrm>
          <a:prstGeom prst="rect">
            <a:avLst/>
          </a:prstGeom>
        </p:spPr>
      </p:pic>
      <p:pic>
        <p:nvPicPr>
          <p:cNvPr id="12" name="Picture 11" descr="A black text on a black background&#10;&#10;AI-generated content may be incorrect.">
            <a:extLst>
              <a:ext uri="{FF2B5EF4-FFF2-40B4-BE49-F238E27FC236}">
                <a16:creationId xmlns:a16="http://schemas.microsoft.com/office/drawing/2014/main" id="{351C63CB-FB09-63B6-ED5E-133C2A309623}"/>
              </a:ext>
            </a:extLst>
          </p:cNvPr>
          <p:cNvPicPr>
            <a:picLocks noChangeAspect="1"/>
          </p:cNvPicPr>
          <p:nvPr/>
        </p:nvPicPr>
        <p:blipFill>
          <a:blip r:embed="rId3"/>
          <a:stretch>
            <a:fillRect/>
          </a:stretch>
        </p:blipFill>
        <p:spPr>
          <a:xfrm>
            <a:off x="3906078" y="144378"/>
            <a:ext cx="4581940" cy="892536"/>
          </a:xfrm>
          <a:prstGeom prst="rect">
            <a:avLst/>
          </a:prstGeom>
        </p:spPr>
      </p:pic>
      <p:sp>
        <p:nvSpPr>
          <p:cNvPr id="4" name="TextBox 3">
            <a:extLst>
              <a:ext uri="{FF2B5EF4-FFF2-40B4-BE49-F238E27FC236}">
                <a16:creationId xmlns:a16="http://schemas.microsoft.com/office/drawing/2014/main" id="{6D182CEF-F908-35ED-0C03-D7F35C7C288D}"/>
              </a:ext>
            </a:extLst>
          </p:cNvPr>
          <p:cNvSpPr txBox="1"/>
          <p:nvPr/>
        </p:nvSpPr>
        <p:spPr>
          <a:xfrm>
            <a:off x="4805008" y="5177695"/>
            <a:ext cx="5058889" cy="923330"/>
          </a:xfrm>
          <a:prstGeom prst="rect">
            <a:avLst/>
          </a:prstGeom>
          <a:noFill/>
        </p:spPr>
        <p:txBody>
          <a:bodyPr wrap="square" rtlCol="0">
            <a:spAutoFit/>
          </a:bodyPr>
          <a:lstStyle/>
          <a:p>
            <a:pPr algn="r"/>
            <a:r>
              <a:rPr lang="en-US">
                <a:latin typeface="Arial" panose="020B0604020202020204" pitchFamily="34" charset="0"/>
                <a:cs typeface="Arial" panose="020B0604020202020204" pitchFamily="34" charset="0"/>
              </a:rPr>
              <a:t>Find out more details about creating your "Stocking the STreets" bags at </a:t>
            </a:r>
            <a:r>
              <a:rPr lang="en-US" b="1">
                <a:latin typeface="Arial" panose="020B0604020202020204" pitchFamily="34" charset="0"/>
                <a:cs typeface="Arial" panose="020B0604020202020204" pitchFamily="34" charset="0"/>
              </a:rPr>
              <a:t>ELCA.org/WHAdvent</a:t>
            </a:r>
            <a:endParaRPr lang="en-US">
              <a:latin typeface="Arial" panose="020B0604020202020204" pitchFamily="34" charset="0"/>
              <a:cs typeface="Arial" panose="020B0604020202020204" pitchFamily="34" charset="0"/>
            </a:endParaRPr>
          </a:p>
        </p:txBody>
      </p:sp>
      <p:pic>
        <p:nvPicPr>
          <p:cNvPr id="8" name="Picture 7" descr="A qr code with a white background&#10;&#10;AI-generated content may be incorrect.">
            <a:extLst>
              <a:ext uri="{FF2B5EF4-FFF2-40B4-BE49-F238E27FC236}">
                <a16:creationId xmlns:a16="http://schemas.microsoft.com/office/drawing/2014/main" id="{5C730C20-0E40-8354-4BEA-E5483D2BAADE}"/>
              </a:ext>
            </a:extLst>
          </p:cNvPr>
          <p:cNvPicPr>
            <a:picLocks noChangeAspect="1"/>
          </p:cNvPicPr>
          <p:nvPr/>
        </p:nvPicPr>
        <p:blipFill>
          <a:blip r:embed="rId4"/>
          <a:stretch>
            <a:fillRect/>
          </a:stretch>
        </p:blipFill>
        <p:spPr>
          <a:xfrm>
            <a:off x="9977487" y="4965435"/>
            <a:ext cx="1135590" cy="1135590"/>
          </a:xfrm>
          <a:prstGeom prst="rect">
            <a:avLst/>
          </a:prstGeom>
        </p:spPr>
      </p:pic>
      <p:pic>
        <p:nvPicPr>
          <p:cNvPr id="11" name="Picture 10">
            <a:extLst>
              <a:ext uri="{FF2B5EF4-FFF2-40B4-BE49-F238E27FC236}">
                <a16:creationId xmlns:a16="http://schemas.microsoft.com/office/drawing/2014/main" id="{E795997B-C437-7976-2FC3-3C7E8D4FF1B7}"/>
              </a:ext>
            </a:extLst>
          </p:cNvPr>
          <p:cNvPicPr>
            <a:picLocks noChangeAspect="1"/>
          </p:cNvPicPr>
          <p:nvPr/>
        </p:nvPicPr>
        <p:blipFill>
          <a:blip r:embed="rId5"/>
          <a:srcRect/>
          <a:stretch/>
        </p:blipFill>
        <p:spPr>
          <a:xfrm>
            <a:off x="2434280" y="5534860"/>
            <a:ext cx="2257138" cy="566165"/>
          </a:xfrm>
          <a:prstGeom prst="rect">
            <a:avLst/>
          </a:prstGeom>
        </p:spPr>
      </p:pic>
      <p:sp>
        <p:nvSpPr>
          <p:cNvPr id="2" name="TextBox 1">
            <a:extLst>
              <a:ext uri="{FF2B5EF4-FFF2-40B4-BE49-F238E27FC236}">
                <a16:creationId xmlns:a16="http://schemas.microsoft.com/office/drawing/2014/main" id="{D6B17435-9FB6-890D-33B2-A047C3AC23A0}"/>
              </a:ext>
            </a:extLst>
          </p:cNvPr>
          <p:cNvSpPr txBox="1"/>
          <p:nvPr/>
        </p:nvSpPr>
        <p:spPr>
          <a:xfrm>
            <a:off x="1313130" y="2795703"/>
            <a:ext cx="3491878" cy="2492990"/>
          </a:xfrm>
          <a:prstGeom prst="rect">
            <a:avLst/>
          </a:prstGeom>
          <a:noFill/>
        </p:spPr>
        <p:txBody>
          <a:bodyPr wrap="square" rtlCol="0">
            <a:spAutoFit/>
          </a:bodyPr>
          <a:lstStyle/>
          <a:p>
            <a:r>
              <a:rPr lang="en-US" sz="1200">
                <a:latin typeface="Arial" panose="020B0604020202020204" pitchFamily="34" charset="0"/>
                <a:cs typeface="Arial" panose="020B0604020202020204" pitchFamily="34" charset="0"/>
              </a:rPr>
              <a:t>“Stocking the Streets” is an effort by ELCA World Hunger and your community to care for all our neighbors, some of whom lack a roof over their heads. A “Stocking the Streets” bag includes the items most frequently requested by individuals facing homelessness. </a:t>
            </a:r>
          </a:p>
          <a:p>
            <a:endParaRPr lang="en-US" sz="1200">
              <a:latin typeface="Arial" panose="020B0604020202020204" pitchFamily="34" charset="0"/>
              <a:cs typeface="Arial" panose="020B0604020202020204" pitchFamily="34" charset="0"/>
            </a:endParaRPr>
          </a:p>
          <a:p>
            <a:r>
              <a:rPr lang="en-US" sz="1200">
                <a:latin typeface="Arial" panose="020B0604020202020204" pitchFamily="34" charset="0"/>
                <a:cs typeface="Arial" panose="020B0604020202020204" pitchFamily="34" charset="0"/>
              </a:rPr>
              <a:t>Starting on the 12th day of Advent, put one item per day in the “Stocking the Streets” bag. In the days following Christmas, you will be ready to pass out your bags when needed or bring them to a local social services organization that works with unhoused folks. </a:t>
            </a:r>
          </a:p>
        </p:txBody>
      </p:sp>
      <p:pic>
        <p:nvPicPr>
          <p:cNvPr id="6" name="Picture 5" descr="A black text on a black background&#10;&#10;AI-generated content may be incorrect.">
            <a:extLst>
              <a:ext uri="{FF2B5EF4-FFF2-40B4-BE49-F238E27FC236}">
                <a16:creationId xmlns:a16="http://schemas.microsoft.com/office/drawing/2014/main" id="{E69AD040-E626-A269-6376-CA08F401F470}"/>
              </a:ext>
            </a:extLst>
          </p:cNvPr>
          <p:cNvPicPr>
            <a:picLocks noChangeAspect="1"/>
          </p:cNvPicPr>
          <p:nvPr/>
        </p:nvPicPr>
        <p:blipFill>
          <a:blip r:embed="rId6"/>
          <a:stretch>
            <a:fillRect/>
          </a:stretch>
        </p:blipFill>
        <p:spPr>
          <a:xfrm>
            <a:off x="3106470" y="1072547"/>
            <a:ext cx="7772400" cy="1514019"/>
          </a:xfrm>
          <a:prstGeom prst="rect">
            <a:avLst/>
          </a:prstGeom>
        </p:spPr>
      </p:pic>
      <p:pic>
        <p:nvPicPr>
          <p:cNvPr id="36" name="Picture 35" descr="A black and white image of a bus&#10;&#10;AI-generated content may be incorrect.">
            <a:extLst>
              <a:ext uri="{FF2B5EF4-FFF2-40B4-BE49-F238E27FC236}">
                <a16:creationId xmlns:a16="http://schemas.microsoft.com/office/drawing/2014/main" id="{3838A219-11D0-2CF8-FBED-4A12619E0455}"/>
              </a:ext>
            </a:extLst>
          </p:cNvPr>
          <p:cNvPicPr>
            <a:picLocks noChangeAspect="1"/>
          </p:cNvPicPr>
          <p:nvPr/>
        </p:nvPicPr>
        <p:blipFill>
          <a:blip r:embed="rId7"/>
          <a:stretch>
            <a:fillRect/>
          </a:stretch>
        </p:blipFill>
        <p:spPr>
          <a:xfrm>
            <a:off x="9917904" y="2520526"/>
            <a:ext cx="960966" cy="1208957"/>
          </a:xfrm>
          <a:prstGeom prst="rect">
            <a:avLst/>
          </a:prstGeom>
        </p:spPr>
      </p:pic>
      <p:pic>
        <p:nvPicPr>
          <p:cNvPr id="38" name="Picture 37" descr="A black background with a black square&#10;&#10;AI-generated content may be incorrect.">
            <a:extLst>
              <a:ext uri="{FF2B5EF4-FFF2-40B4-BE49-F238E27FC236}">
                <a16:creationId xmlns:a16="http://schemas.microsoft.com/office/drawing/2014/main" id="{C6E660A4-433D-F57E-252B-128FF2F0D2F5}"/>
              </a:ext>
            </a:extLst>
          </p:cNvPr>
          <p:cNvPicPr>
            <a:picLocks noChangeAspect="1"/>
          </p:cNvPicPr>
          <p:nvPr/>
        </p:nvPicPr>
        <p:blipFill>
          <a:blip r:embed="rId8"/>
          <a:stretch>
            <a:fillRect/>
          </a:stretch>
        </p:blipFill>
        <p:spPr>
          <a:xfrm>
            <a:off x="8966970" y="2484893"/>
            <a:ext cx="976465" cy="1208957"/>
          </a:xfrm>
          <a:prstGeom prst="rect">
            <a:avLst/>
          </a:prstGeom>
        </p:spPr>
      </p:pic>
      <p:pic>
        <p:nvPicPr>
          <p:cNvPr id="40" name="Picture 39" descr="A black background with a black square&#10;&#10;AI-generated content may be incorrect.">
            <a:extLst>
              <a:ext uri="{FF2B5EF4-FFF2-40B4-BE49-F238E27FC236}">
                <a16:creationId xmlns:a16="http://schemas.microsoft.com/office/drawing/2014/main" id="{14CE76BB-A597-D3B7-10DD-AB1EF50E1B01}"/>
              </a:ext>
            </a:extLst>
          </p:cNvPr>
          <p:cNvPicPr>
            <a:picLocks noChangeAspect="1"/>
          </p:cNvPicPr>
          <p:nvPr/>
        </p:nvPicPr>
        <p:blipFill>
          <a:blip r:embed="rId9"/>
          <a:stretch>
            <a:fillRect/>
          </a:stretch>
        </p:blipFill>
        <p:spPr>
          <a:xfrm>
            <a:off x="8992470" y="3668400"/>
            <a:ext cx="960966" cy="1208957"/>
          </a:xfrm>
          <a:prstGeom prst="rect">
            <a:avLst/>
          </a:prstGeom>
        </p:spPr>
      </p:pic>
      <p:pic>
        <p:nvPicPr>
          <p:cNvPr id="42" name="Picture 41" descr="A black background with a black square&#10;&#10;AI-generated content may be incorrect.">
            <a:extLst>
              <a:ext uri="{FF2B5EF4-FFF2-40B4-BE49-F238E27FC236}">
                <a16:creationId xmlns:a16="http://schemas.microsoft.com/office/drawing/2014/main" id="{BFBFDA68-CC6E-C312-C6F3-50902FD42144}"/>
              </a:ext>
            </a:extLst>
          </p:cNvPr>
          <p:cNvPicPr>
            <a:picLocks noChangeAspect="1"/>
          </p:cNvPicPr>
          <p:nvPr/>
        </p:nvPicPr>
        <p:blipFill>
          <a:blip r:embed="rId10"/>
          <a:stretch>
            <a:fillRect/>
          </a:stretch>
        </p:blipFill>
        <p:spPr>
          <a:xfrm>
            <a:off x="6203468" y="3668400"/>
            <a:ext cx="960966" cy="1208957"/>
          </a:xfrm>
          <a:prstGeom prst="rect">
            <a:avLst/>
          </a:prstGeom>
        </p:spPr>
      </p:pic>
      <p:pic>
        <p:nvPicPr>
          <p:cNvPr id="44" name="Picture 43" descr="A black background with a black square&#10;&#10;AI-generated content may be incorrect.">
            <a:extLst>
              <a:ext uri="{FF2B5EF4-FFF2-40B4-BE49-F238E27FC236}">
                <a16:creationId xmlns:a16="http://schemas.microsoft.com/office/drawing/2014/main" id="{3DAFBD3A-3AF4-8B34-114D-17F7526ABFCD}"/>
              </a:ext>
            </a:extLst>
          </p:cNvPr>
          <p:cNvPicPr>
            <a:picLocks noChangeAspect="1"/>
          </p:cNvPicPr>
          <p:nvPr/>
        </p:nvPicPr>
        <p:blipFill>
          <a:blip r:embed="rId11"/>
          <a:stretch>
            <a:fillRect/>
          </a:stretch>
        </p:blipFill>
        <p:spPr>
          <a:xfrm>
            <a:off x="8054335" y="3668400"/>
            <a:ext cx="976465" cy="1208957"/>
          </a:xfrm>
          <a:prstGeom prst="rect">
            <a:avLst/>
          </a:prstGeom>
        </p:spPr>
      </p:pic>
      <p:pic>
        <p:nvPicPr>
          <p:cNvPr id="46" name="Picture 45" descr="A black background with white spots&#10;&#10;AI-generated content may be incorrect.">
            <a:extLst>
              <a:ext uri="{FF2B5EF4-FFF2-40B4-BE49-F238E27FC236}">
                <a16:creationId xmlns:a16="http://schemas.microsoft.com/office/drawing/2014/main" id="{9890DEA8-244D-2838-A466-3C1B1A5B9599}"/>
              </a:ext>
            </a:extLst>
          </p:cNvPr>
          <p:cNvPicPr>
            <a:picLocks noChangeAspect="1"/>
          </p:cNvPicPr>
          <p:nvPr/>
        </p:nvPicPr>
        <p:blipFill>
          <a:blip r:embed="rId12"/>
          <a:stretch>
            <a:fillRect/>
          </a:stretch>
        </p:blipFill>
        <p:spPr>
          <a:xfrm>
            <a:off x="6152275" y="2471099"/>
            <a:ext cx="960966" cy="1208957"/>
          </a:xfrm>
          <a:prstGeom prst="rect">
            <a:avLst/>
          </a:prstGeom>
        </p:spPr>
      </p:pic>
      <p:pic>
        <p:nvPicPr>
          <p:cNvPr id="48" name="Picture 47" descr="A black background with a black square&#10;&#10;AI-generated content may be incorrect.">
            <a:extLst>
              <a:ext uri="{FF2B5EF4-FFF2-40B4-BE49-F238E27FC236}">
                <a16:creationId xmlns:a16="http://schemas.microsoft.com/office/drawing/2014/main" id="{44E002FD-24BC-C6ED-6CEA-07CC11FAF17E}"/>
              </a:ext>
            </a:extLst>
          </p:cNvPr>
          <p:cNvPicPr>
            <a:picLocks noChangeAspect="1"/>
          </p:cNvPicPr>
          <p:nvPr/>
        </p:nvPicPr>
        <p:blipFill>
          <a:blip r:embed="rId13"/>
          <a:stretch>
            <a:fillRect/>
          </a:stretch>
        </p:blipFill>
        <p:spPr>
          <a:xfrm>
            <a:off x="7090507" y="2448297"/>
            <a:ext cx="960966" cy="1208957"/>
          </a:xfrm>
          <a:prstGeom prst="rect">
            <a:avLst/>
          </a:prstGeom>
        </p:spPr>
      </p:pic>
      <p:pic>
        <p:nvPicPr>
          <p:cNvPr id="50" name="Picture 49" descr="A black background with white lines&#10;&#10;AI-generated content may be incorrect.">
            <a:extLst>
              <a:ext uri="{FF2B5EF4-FFF2-40B4-BE49-F238E27FC236}">
                <a16:creationId xmlns:a16="http://schemas.microsoft.com/office/drawing/2014/main" id="{A1E66613-C16A-362D-33B2-9891DBACCBA0}"/>
              </a:ext>
            </a:extLst>
          </p:cNvPr>
          <p:cNvPicPr>
            <a:picLocks noChangeAspect="1"/>
          </p:cNvPicPr>
          <p:nvPr/>
        </p:nvPicPr>
        <p:blipFill>
          <a:blip r:embed="rId14"/>
          <a:stretch>
            <a:fillRect/>
          </a:stretch>
        </p:blipFill>
        <p:spPr>
          <a:xfrm>
            <a:off x="9917904" y="3668400"/>
            <a:ext cx="960966" cy="1208957"/>
          </a:xfrm>
          <a:prstGeom prst="rect">
            <a:avLst/>
          </a:prstGeom>
        </p:spPr>
      </p:pic>
      <p:pic>
        <p:nvPicPr>
          <p:cNvPr id="52" name="Picture 51" descr="A black background with a black square&#10;&#10;AI-generated content may be incorrect.">
            <a:extLst>
              <a:ext uri="{FF2B5EF4-FFF2-40B4-BE49-F238E27FC236}">
                <a16:creationId xmlns:a16="http://schemas.microsoft.com/office/drawing/2014/main" id="{99443A8C-3EB5-93BF-8268-E4AD1DC4F53C}"/>
              </a:ext>
            </a:extLst>
          </p:cNvPr>
          <p:cNvPicPr>
            <a:picLocks noChangeAspect="1"/>
          </p:cNvPicPr>
          <p:nvPr/>
        </p:nvPicPr>
        <p:blipFill>
          <a:blip r:embed="rId15"/>
          <a:stretch>
            <a:fillRect/>
          </a:stretch>
        </p:blipFill>
        <p:spPr>
          <a:xfrm>
            <a:off x="8028739" y="2467092"/>
            <a:ext cx="960966" cy="1208957"/>
          </a:xfrm>
          <a:prstGeom prst="rect">
            <a:avLst/>
          </a:prstGeom>
        </p:spPr>
      </p:pic>
      <p:pic>
        <p:nvPicPr>
          <p:cNvPr id="54" name="Picture 53" descr="A black background with a black square&#10;&#10;AI-generated content may be incorrect.">
            <a:extLst>
              <a:ext uri="{FF2B5EF4-FFF2-40B4-BE49-F238E27FC236}">
                <a16:creationId xmlns:a16="http://schemas.microsoft.com/office/drawing/2014/main" id="{CFB1141B-2FCE-31D2-D021-413A002E1941}"/>
              </a:ext>
            </a:extLst>
          </p:cNvPr>
          <p:cNvPicPr>
            <a:picLocks noChangeAspect="1"/>
          </p:cNvPicPr>
          <p:nvPr/>
        </p:nvPicPr>
        <p:blipFill>
          <a:blip r:embed="rId16"/>
          <a:stretch>
            <a:fillRect/>
          </a:stretch>
        </p:blipFill>
        <p:spPr>
          <a:xfrm>
            <a:off x="5265333" y="3668400"/>
            <a:ext cx="976465" cy="1208957"/>
          </a:xfrm>
          <a:prstGeom prst="rect">
            <a:avLst/>
          </a:prstGeom>
        </p:spPr>
      </p:pic>
      <p:pic>
        <p:nvPicPr>
          <p:cNvPr id="56" name="Picture 55" descr="A black background with a black square&#10;&#10;AI-generated content may be incorrect.">
            <a:extLst>
              <a:ext uri="{FF2B5EF4-FFF2-40B4-BE49-F238E27FC236}">
                <a16:creationId xmlns:a16="http://schemas.microsoft.com/office/drawing/2014/main" id="{C6552308-4564-98EF-BF00-0F79D03626B1}"/>
              </a:ext>
            </a:extLst>
          </p:cNvPr>
          <p:cNvPicPr>
            <a:picLocks noChangeAspect="1"/>
          </p:cNvPicPr>
          <p:nvPr/>
        </p:nvPicPr>
        <p:blipFill>
          <a:blip r:embed="rId17"/>
          <a:stretch>
            <a:fillRect/>
          </a:stretch>
        </p:blipFill>
        <p:spPr>
          <a:xfrm>
            <a:off x="5214043" y="2481521"/>
            <a:ext cx="960966" cy="1208957"/>
          </a:xfrm>
          <a:prstGeom prst="rect">
            <a:avLst/>
          </a:prstGeom>
        </p:spPr>
      </p:pic>
      <p:pic>
        <p:nvPicPr>
          <p:cNvPr id="58" name="Picture 57" descr="A black background with a black square&#10;&#10;AI-generated content may be incorrect.">
            <a:extLst>
              <a:ext uri="{FF2B5EF4-FFF2-40B4-BE49-F238E27FC236}">
                <a16:creationId xmlns:a16="http://schemas.microsoft.com/office/drawing/2014/main" id="{A4296C5B-CCD9-7444-9648-3DDDEA5D6A12}"/>
              </a:ext>
            </a:extLst>
          </p:cNvPr>
          <p:cNvPicPr>
            <a:picLocks noChangeAspect="1"/>
          </p:cNvPicPr>
          <p:nvPr/>
        </p:nvPicPr>
        <p:blipFill>
          <a:blip r:embed="rId18"/>
          <a:stretch>
            <a:fillRect/>
          </a:stretch>
        </p:blipFill>
        <p:spPr>
          <a:xfrm>
            <a:off x="7128902" y="3668400"/>
            <a:ext cx="960966" cy="1208957"/>
          </a:xfrm>
          <a:prstGeom prst="rect">
            <a:avLst/>
          </a:prstGeom>
        </p:spPr>
      </p:pic>
      <p:pic>
        <p:nvPicPr>
          <p:cNvPr id="60" name="Picture 59" descr="A black outline of a bag&#10;&#10;AI-generated content may be incorrect.">
            <a:extLst>
              <a:ext uri="{FF2B5EF4-FFF2-40B4-BE49-F238E27FC236}">
                <a16:creationId xmlns:a16="http://schemas.microsoft.com/office/drawing/2014/main" id="{73F6A469-ABD9-7D9D-DA46-AC08DB820B74}"/>
              </a:ext>
            </a:extLst>
          </p:cNvPr>
          <p:cNvPicPr>
            <a:picLocks noChangeAspect="1"/>
          </p:cNvPicPr>
          <p:nvPr/>
        </p:nvPicPr>
        <p:blipFill>
          <a:blip r:embed="rId19"/>
          <a:stretch>
            <a:fillRect/>
          </a:stretch>
        </p:blipFill>
        <p:spPr>
          <a:xfrm>
            <a:off x="1695309" y="933868"/>
            <a:ext cx="1795278" cy="1547653"/>
          </a:xfrm>
          <a:prstGeom prst="rect">
            <a:avLst/>
          </a:prstGeom>
        </p:spPr>
      </p:pic>
    </p:spTree>
    <p:extLst>
      <p:ext uri="{BB962C8B-B14F-4D97-AF65-F5344CB8AC3E}">
        <p14:creationId xmlns:p14="http://schemas.microsoft.com/office/powerpoint/2010/main" val="27401400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5DE878-9916-1FF9-1230-6FB7518F3285}"/>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F41D1022-6DC7-3E2E-C145-98A35494D9C5}"/>
              </a:ext>
            </a:extLst>
          </p:cNvPr>
          <p:cNvPicPr>
            <a:picLocks noChangeAspect="1"/>
          </p:cNvPicPr>
          <p:nvPr/>
        </p:nvPicPr>
        <p:blipFill>
          <a:blip r:embed="rId2"/>
          <a:srcRect/>
          <a:stretch/>
        </p:blipFill>
        <p:spPr>
          <a:xfrm>
            <a:off x="0" y="0"/>
            <a:ext cx="12192000" cy="6858000"/>
          </a:xfrm>
          <a:prstGeom prst="rect">
            <a:avLst/>
          </a:prstGeom>
        </p:spPr>
      </p:pic>
      <p:pic>
        <p:nvPicPr>
          <p:cNvPr id="12" name="Picture 11">
            <a:extLst>
              <a:ext uri="{FF2B5EF4-FFF2-40B4-BE49-F238E27FC236}">
                <a16:creationId xmlns:a16="http://schemas.microsoft.com/office/drawing/2014/main" id="{DCDC39CF-F4B8-64F1-357A-A4CD83FCDFFE}"/>
              </a:ext>
            </a:extLst>
          </p:cNvPr>
          <p:cNvPicPr>
            <a:picLocks noChangeAspect="1"/>
          </p:cNvPicPr>
          <p:nvPr/>
        </p:nvPicPr>
        <p:blipFill>
          <a:blip r:embed="rId3"/>
          <a:srcRect/>
          <a:stretch/>
        </p:blipFill>
        <p:spPr>
          <a:xfrm>
            <a:off x="3906078" y="144378"/>
            <a:ext cx="4581940" cy="892535"/>
          </a:xfrm>
          <a:prstGeom prst="rect">
            <a:avLst/>
          </a:prstGeom>
        </p:spPr>
      </p:pic>
      <p:pic>
        <p:nvPicPr>
          <p:cNvPr id="11" name="Picture 10">
            <a:extLst>
              <a:ext uri="{FF2B5EF4-FFF2-40B4-BE49-F238E27FC236}">
                <a16:creationId xmlns:a16="http://schemas.microsoft.com/office/drawing/2014/main" id="{AC6F00DB-DB45-F754-8EDA-9D8F12D27537}"/>
              </a:ext>
            </a:extLst>
          </p:cNvPr>
          <p:cNvPicPr>
            <a:picLocks noChangeAspect="1"/>
          </p:cNvPicPr>
          <p:nvPr/>
        </p:nvPicPr>
        <p:blipFill>
          <a:blip r:embed="rId4"/>
          <a:srcRect/>
          <a:stretch/>
        </p:blipFill>
        <p:spPr>
          <a:xfrm>
            <a:off x="2294238" y="5724419"/>
            <a:ext cx="1611840" cy="517132"/>
          </a:xfrm>
          <a:prstGeom prst="rect">
            <a:avLst/>
          </a:prstGeom>
        </p:spPr>
      </p:pic>
      <p:sp>
        <p:nvSpPr>
          <p:cNvPr id="2" name="TextBox 1">
            <a:extLst>
              <a:ext uri="{FF2B5EF4-FFF2-40B4-BE49-F238E27FC236}">
                <a16:creationId xmlns:a16="http://schemas.microsoft.com/office/drawing/2014/main" id="{3563DC8F-7F12-FC54-5067-939021C898FB}"/>
              </a:ext>
            </a:extLst>
          </p:cNvPr>
          <p:cNvSpPr txBox="1"/>
          <p:nvPr/>
        </p:nvSpPr>
        <p:spPr>
          <a:xfrm>
            <a:off x="6724415" y="2281613"/>
            <a:ext cx="2671947" cy="646331"/>
          </a:xfrm>
          <a:prstGeom prst="rect">
            <a:avLst/>
          </a:prstGeom>
          <a:noFill/>
        </p:spPr>
        <p:txBody>
          <a:bodyPr wrap="square" rtlCol="0">
            <a:spAutoFit/>
          </a:bodyPr>
          <a:lstStyle/>
          <a:p>
            <a:r>
              <a:rPr lang="en-US" sz="1200">
                <a:solidFill>
                  <a:srgbClr val="D9C889"/>
                </a:solidFill>
                <a:latin typeface="Arial" panose="020B0604020202020204" pitchFamily="34" charset="0"/>
                <a:cs typeface="Arial" panose="020B0604020202020204" pitchFamily="34" charset="0"/>
              </a:rPr>
              <a:t>Visit </a:t>
            </a:r>
            <a:r>
              <a:rPr lang="en-US" sz="1200" b="1">
                <a:solidFill>
                  <a:srgbClr val="D9C889"/>
                </a:solidFill>
                <a:latin typeface="Arial" panose="020B0604020202020204" pitchFamily="34" charset="0"/>
                <a:cs typeface="Arial" panose="020B0604020202020204" pitchFamily="34" charset="0"/>
              </a:rPr>
              <a:t>ELCA.org/WHAdvent </a:t>
            </a:r>
            <a:r>
              <a:rPr lang="en-US" sz="1200">
                <a:solidFill>
                  <a:srgbClr val="D9C889"/>
                </a:solidFill>
                <a:latin typeface="Arial" panose="020B0604020202020204" pitchFamily="34" charset="0"/>
                <a:cs typeface="Arial" panose="020B0604020202020204" pitchFamily="34" charset="0"/>
              </a:rPr>
              <a:t>to find an Advent calendar, an Advent study guide and other resources</a:t>
            </a:r>
          </a:p>
        </p:txBody>
      </p:sp>
      <p:pic>
        <p:nvPicPr>
          <p:cNvPr id="5" name="Picture 4">
            <a:extLst>
              <a:ext uri="{FF2B5EF4-FFF2-40B4-BE49-F238E27FC236}">
                <a16:creationId xmlns:a16="http://schemas.microsoft.com/office/drawing/2014/main" id="{F6B81F74-2B61-2968-4C55-A957E82CE43B}"/>
              </a:ext>
            </a:extLst>
          </p:cNvPr>
          <p:cNvPicPr>
            <a:picLocks noChangeAspect="1"/>
          </p:cNvPicPr>
          <p:nvPr/>
        </p:nvPicPr>
        <p:blipFill>
          <a:blip r:embed="rId5"/>
          <a:srcRect/>
          <a:stretch/>
        </p:blipFill>
        <p:spPr>
          <a:xfrm>
            <a:off x="1769422" y="737058"/>
            <a:ext cx="9059822" cy="1373777"/>
          </a:xfrm>
          <a:prstGeom prst="rect">
            <a:avLst/>
          </a:prstGeom>
        </p:spPr>
      </p:pic>
      <p:pic>
        <p:nvPicPr>
          <p:cNvPr id="10" name="Picture 9" descr="A cartoon of a sheep&#10;&#10;AI-generated content may be incorrect.">
            <a:extLst>
              <a:ext uri="{FF2B5EF4-FFF2-40B4-BE49-F238E27FC236}">
                <a16:creationId xmlns:a16="http://schemas.microsoft.com/office/drawing/2014/main" id="{E8CD36C1-C327-46A5-5ED8-0AD296A0153A}"/>
              </a:ext>
            </a:extLst>
          </p:cNvPr>
          <p:cNvPicPr>
            <a:picLocks noChangeAspect="1"/>
          </p:cNvPicPr>
          <p:nvPr/>
        </p:nvPicPr>
        <p:blipFill>
          <a:blip r:embed="rId6"/>
          <a:stretch>
            <a:fillRect/>
          </a:stretch>
        </p:blipFill>
        <p:spPr>
          <a:xfrm>
            <a:off x="9832676" y="4952010"/>
            <a:ext cx="1993137" cy="1732496"/>
          </a:xfrm>
          <a:prstGeom prst="rect">
            <a:avLst/>
          </a:prstGeom>
        </p:spPr>
      </p:pic>
      <p:pic>
        <p:nvPicPr>
          <p:cNvPr id="16" name="Picture 15">
            <a:extLst>
              <a:ext uri="{FF2B5EF4-FFF2-40B4-BE49-F238E27FC236}">
                <a16:creationId xmlns:a16="http://schemas.microsoft.com/office/drawing/2014/main" id="{F52CE6F6-A9A3-7972-C519-0CB2475FC6F7}"/>
              </a:ext>
            </a:extLst>
          </p:cNvPr>
          <p:cNvPicPr>
            <a:picLocks noChangeAspect="1"/>
          </p:cNvPicPr>
          <p:nvPr/>
        </p:nvPicPr>
        <p:blipFill>
          <a:blip r:embed="rId7"/>
          <a:srcRect l="1525" t="2820" r="2254" b="239"/>
          <a:stretch>
            <a:fillRect/>
          </a:stretch>
        </p:blipFill>
        <p:spPr>
          <a:xfrm>
            <a:off x="1206553" y="1845813"/>
            <a:ext cx="5438722" cy="3609705"/>
          </a:xfrm>
          <a:prstGeom prst="rect">
            <a:avLst/>
          </a:prstGeom>
        </p:spPr>
      </p:pic>
      <p:pic>
        <p:nvPicPr>
          <p:cNvPr id="22" name="Picture 21">
            <a:extLst>
              <a:ext uri="{FF2B5EF4-FFF2-40B4-BE49-F238E27FC236}">
                <a16:creationId xmlns:a16="http://schemas.microsoft.com/office/drawing/2014/main" id="{6EE055CF-4E94-0C17-2573-4F7ABFFEBD31}"/>
              </a:ext>
            </a:extLst>
          </p:cNvPr>
          <p:cNvPicPr>
            <a:picLocks noChangeAspect="1"/>
          </p:cNvPicPr>
          <p:nvPr/>
        </p:nvPicPr>
        <p:blipFill>
          <a:blip r:embed="rId8"/>
          <a:stretch>
            <a:fillRect/>
          </a:stretch>
        </p:blipFill>
        <p:spPr>
          <a:xfrm>
            <a:off x="7653589" y="3145720"/>
            <a:ext cx="1906045" cy="2945705"/>
          </a:xfrm>
          <a:prstGeom prst="rect">
            <a:avLst/>
          </a:prstGeom>
        </p:spPr>
      </p:pic>
      <p:pic>
        <p:nvPicPr>
          <p:cNvPr id="24" name="Picture 23">
            <a:extLst>
              <a:ext uri="{FF2B5EF4-FFF2-40B4-BE49-F238E27FC236}">
                <a16:creationId xmlns:a16="http://schemas.microsoft.com/office/drawing/2014/main" id="{FDBBB952-347D-7FC8-576D-BEE33880B992}"/>
              </a:ext>
            </a:extLst>
          </p:cNvPr>
          <p:cNvPicPr>
            <a:picLocks noChangeAspect="1"/>
          </p:cNvPicPr>
          <p:nvPr/>
        </p:nvPicPr>
        <p:blipFill>
          <a:blip r:embed="rId9"/>
          <a:stretch>
            <a:fillRect/>
          </a:stretch>
        </p:blipFill>
        <p:spPr>
          <a:xfrm rot="723163">
            <a:off x="9345560" y="2006720"/>
            <a:ext cx="1841632" cy="2846159"/>
          </a:xfrm>
          <a:prstGeom prst="rect">
            <a:avLst/>
          </a:prstGeom>
          <a:effectLst>
            <a:outerShdw blurRad="422945" dist="50800" dir="5400000" algn="ctr" rotWithShape="0">
              <a:srgbClr val="000000">
                <a:alpha val="43137"/>
              </a:srgbClr>
            </a:outerShdw>
          </a:effectLst>
        </p:spPr>
      </p:pic>
      <p:pic>
        <p:nvPicPr>
          <p:cNvPr id="26" name="Picture 25">
            <a:extLst>
              <a:ext uri="{FF2B5EF4-FFF2-40B4-BE49-F238E27FC236}">
                <a16:creationId xmlns:a16="http://schemas.microsoft.com/office/drawing/2014/main" id="{06AC1A16-A258-901B-E4B1-FD8744CA8BAA}"/>
              </a:ext>
            </a:extLst>
          </p:cNvPr>
          <p:cNvPicPr>
            <a:picLocks noChangeAspect="1"/>
          </p:cNvPicPr>
          <p:nvPr/>
        </p:nvPicPr>
        <p:blipFill>
          <a:blip r:embed="rId10"/>
          <a:stretch>
            <a:fillRect/>
          </a:stretch>
        </p:blipFill>
        <p:spPr>
          <a:xfrm>
            <a:off x="4927285" y="4385322"/>
            <a:ext cx="2539525" cy="1643222"/>
          </a:xfrm>
          <a:prstGeom prst="rect">
            <a:avLst/>
          </a:prstGeom>
          <a:solidFill>
            <a:schemeClr val="bg1"/>
          </a:solidFill>
        </p:spPr>
      </p:pic>
      <p:sp>
        <p:nvSpPr>
          <p:cNvPr id="31" name="Rectangle 30">
            <a:extLst>
              <a:ext uri="{FF2B5EF4-FFF2-40B4-BE49-F238E27FC236}">
                <a16:creationId xmlns:a16="http://schemas.microsoft.com/office/drawing/2014/main" id="{C3500FF2-A4CF-7E6A-AD6F-55FABB08D0D3}"/>
              </a:ext>
            </a:extLst>
          </p:cNvPr>
          <p:cNvSpPr/>
          <p:nvPr/>
        </p:nvSpPr>
        <p:spPr>
          <a:xfrm>
            <a:off x="1206553" y="4320116"/>
            <a:ext cx="1925450" cy="323961"/>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latin typeface="Arial" panose="020B0604020202020204" pitchFamily="34" charset="0"/>
                <a:cs typeface="Arial" panose="020B0604020202020204" pitchFamily="34" charset="0"/>
              </a:rPr>
              <a:t>INTERACTIVE!</a:t>
            </a:r>
          </a:p>
        </p:txBody>
      </p:sp>
      <p:pic>
        <p:nvPicPr>
          <p:cNvPr id="28" name="Picture 27">
            <a:extLst>
              <a:ext uri="{FF2B5EF4-FFF2-40B4-BE49-F238E27FC236}">
                <a16:creationId xmlns:a16="http://schemas.microsoft.com/office/drawing/2014/main" id="{B454EDD4-DC50-B47A-452D-256E2346D5A0}"/>
              </a:ext>
            </a:extLst>
          </p:cNvPr>
          <p:cNvPicPr>
            <a:picLocks noChangeAspect="1"/>
          </p:cNvPicPr>
          <p:nvPr/>
        </p:nvPicPr>
        <p:blipFill>
          <a:blip r:embed="rId11"/>
          <a:stretch>
            <a:fillRect/>
          </a:stretch>
        </p:blipFill>
        <p:spPr>
          <a:xfrm>
            <a:off x="3132003" y="3577776"/>
            <a:ext cx="3217006" cy="2081592"/>
          </a:xfrm>
          <a:prstGeom prst="rect">
            <a:avLst/>
          </a:prstGeom>
          <a:solidFill>
            <a:schemeClr val="bg1"/>
          </a:solidFill>
          <a:ln>
            <a:solidFill>
              <a:schemeClr val="accent1"/>
            </a:solidFill>
          </a:ln>
          <a:effectLst>
            <a:outerShdw blurRad="319247" dist="38100" dir="2700000" algn="tl" rotWithShape="0">
              <a:prstClr val="black">
                <a:alpha val="40000"/>
              </a:prstClr>
            </a:outerShdw>
          </a:effectLst>
        </p:spPr>
      </p:pic>
    </p:spTree>
    <p:extLst>
      <p:ext uri="{BB962C8B-B14F-4D97-AF65-F5344CB8AC3E}">
        <p14:creationId xmlns:p14="http://schemas.microsoft.com/office/powerpoint/2010/main" val="28871119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3CC9A0-DCCE-FC89-3FB7-8105054F5C74}"/>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B13C41EE-1BAA-D73A-0A6A-F4C08F96C4A3}"/>
              </a:ext>
            </a:extLst>
          </p:cNvPr>
          <p:cNvPicPr>
            <a:picLocks noChangeAspect="1"/>
          </p:cNvPicPr>
          <p:nvPr/>
        </p:nvPicPr>
        <p:blipFill>
          <a:blip r:embed="rId2"/>
          <a:srcRect/>
          <a:stretch/>
        </p:blipFill>
        <p:spPr>
          <a:xfrm>
            <a:off x="0" y="0"/>
            <a:ext cx="12192000" cy="6858000"/>
          </a:xfrm>
          <a:prstGeom prst="rect">
            <a:avLst/>
          </a:prstGeom>
        </p:spPr>
      </p:pic>
      <p:pic>
        <p:nvPicPr>
          <p:cNvPr id="12" name="Picture 11" descr="A black text on a black background&#10;&#10;AI-generated content may be incorrect.">
            <a:extLst>
              <a:ext uri="{FF2B5EF4-FFF2-40B4-BE49-F238E27FC236}">
                <a16:creationId xmlns:a16="http://schemas.microsoft.com/office/drawing/2014/main" id="{6A1EA381-657A-8C19-9D17-F92E9EA59B78}"/>
              </a:ext>
            </a:extLst>
          </p:cNvPr>
          <p:cNvPicPr>
            <a:picLocks noChangeAspect="1"/>
          </p:cNvPicPr>
          <p:nvPr/>
        </p:nvPicPr>
        <p:blipFill>
          <a:blip r:embed="rId3"/>
          <a:stretch>
            <a:fillRect/>
          </a:stretch>
        </p:blipFill>
        <p:spPr>
          <a:xfrm>
            <a:off x="3906078" y="144378"/>
            <a:ext cx="4581940" cy="892536"/>
          </a:xfrm>
          <a:prstGeom prst="rect">
            <a:avLst/>
          </a:prstGeom>
        </p:spPr>
      </p:pic>
      <p:pic>
        <p:nvPicPr>
          <p:cNvPr id="11" name="Picture 10">
            <a:extLst>
              <a:ext uri="{FF2B5EF4-FFF2-40B4-BE49-F238E27FC236}">
                <a16:creationId xmlns:a16="http://schemas.microsoft.com/office/drawing/2014/main" id="{DFC11C9A-1FF3-F334-80FC-F4F3F74E086E}"/>
              </a:ext>
            </a:extLst>
          </p:cNvPr>
          <p:cNvPicPr>
            <a:picLocks noChangeAspect="1"/>
          </p:cNvPicPr>
          <p:nvPr/>
        </p:nvPicPr>
        <p:blipFill>
          <a:blip r:embed="rId4"/>
          <a:srcRect/>
          <a:stretch/>
        </p:blipFill>
        <p:spPr>
          <a:xfrm>
            <a:off x="8891308" y="5586422"/>
            <a:ext cx="1764670" cy="566165"/>
          </a:xfrm>
          <a:prstGeom prst="rect">
            <a:avLst/>
          </a:prstGeom>
        </p:spPr>
      </p:pic>
      <p:pic>
        <p:nvPicPr>
          <p:cNvPr id="5" name="Picture 4" descr="A black text on a black background&#10;&#10;AI-generated content may be incorrect.">
            <a:extLst>
              <a:ext uri="{FF2B5EF4-FFF2-40B4-BE49-F238E27FC236}">
                <a16:creationId xmlns:a16="http://schemas.microsoft.com/office/drawing/2014/main" id="{C7F4C2F1-BDDE-C651-14EF-E697F50B93BF}"/>
              </a:ext>
            </a:extLst>
          </p:cNvPr>
          <p:cNvPicPr>
            <a:picLocks noChangeAspect="1"/>
          </p:cNvPicPr>
          <p:nvPr/>
        </p:nvPicPr>
        <p:blipFill>
          <a:blip r:embed="rId5"/>
          <a:stretch>
            <a:fillRect/>
          </a:stretch>
        </p:blipFill>
        <p:spPr>
          <a:xfrm>
            <a:off x="1318162" y="927309"/>
            <a:ext cx="5447092" cy="1826734"/>
          </a:xfrm>
          <a:prstGeom prst="rect">
            <a:avLst/>
          </a:prstGeom>
        </p:spPr>
      </p:pic>
      <p:sp>
        <p:nvSpPr>
          <p:cNvPr id="7" name="TextBox 6">
            <a:extLst>
              <a:ext uri="{FF2B5EF4-FFF2-40B4-BE49-F238E27FC236}">
                <a16:creationId xmlns:a16="http://schemas.microsoft.com/office/drawing/2014/main" id="{17C840B6-DC9C-89BC-5C01-F5CD272D0AA1}"/>
              </a:ext>
            </a:extLst>
          </p:cNvPr>
          <p:cNvSpPr txBox="1"/>
          <p:nvPr/>
        </p:nvSpPr>
        <p:spPr>
          <a:xfrm>
            <a:off x="1318162" y="3681352"/>
            <a:ext cx="4643252" cy="1477328"/>
          </a:xfrm>
          <a:prstGeom prst="rect">
            <a:avLst/>
          </a:prstGeom>
          <a:noFill/>
        </p:spPr>
        <p:txBody>
          <a:bodyPr wrap="square" rtlCol="0">
            <a:spAutoFit/>
          </a:bodyPr>
          <a:lstStyle/>
          <a:p>
            <a:r>
              <a:rPr lang="en-US">
                <a:latin typeface="Arial" panose="020B0604020202020204" pitchFamily="34" charset="0"/>
                <a:cs typeface="Arial" panose="020B0604020202020204" pitchFamily="34" charset="0"/>
              </a:rPr>
              <a:t>Share photos of your completed and colored nativity scene from the Advent calendar by tagging </a:t>
            </a:r>
            <a:r>
              <a:rPr lang="en-US" b="1">
                <a:latin typeface="Arial" panose="020B0604020202020204" pitchFamily="34" charset="0"/>
                <a:cs typeface="Arial" panose="020B0604020202020204" pitchFamily="34" charset="0"/>
              </a:rPr>
              <a:t>@ELCAWorldHunger </a:t>
            </a:r>
            <a:r>
              <a:rPr lang="en-US">
                <a:latin typeface="Arial" panose="020B0604020202020204" pitchFamily="34" charset="0"/>
                <a:cs typeface="Arial" panose="020B0604020202020204" pitchFamily="34" charset="0"/>
              </a:rPr>
              <a:t>or posting them in the comments. </a:t>
            </a:r>
            <a:br>
              <a:rPr lang="en-US">
                <a:latin typeface="Arial" panose="020B0604020202020204" pitchFamily="34" charset="0"/>
                <a:cs typeface="Arial" panose="020B0604020202020204" pitchFamily="34" charset="0"/>
              </a:rPr>
            </a:br>
            <a:r>
              <a:rPr lang="en-US">
                <a:latin typeface="Arial" panose="020B0604020202020204" pitchFamily="34" charset="0"/>
                <a:cs typeface="Arial" panose="020B0604020202020204" pitchFamily="34" charset="0"/>
              </a:rPr>
              <a:t>We can’t wait to see them all!</a:t>
            </a:r>
          </a:p>
        </p:txBody>
      </p:sp>
      <p:sp>
        <p:nvSpPr>
          <p:cNvPr id="14" name="Rounded Rectangle 13">
            <a:extLst>
              <a:ext uri="{FF2B5EF4-FFF2-40B4-BE49-F238E27FC236}">
                <a16:creationId xmlns:a16="http://schemas.microsoft.com/office/drawing/2014/main" id="{E7D1FA2B-C6FC-6468-F591-EBC8A09A9C7D}"/>
              </a:ext>
            </a:extLst>
          </p:cNvPr>
          <p:cNvSpPr/>
          <p:nvPr/>
        </p:nvSpPr>
        <p:spPr>
          <a:xfrm>
            <a:off x="1167640" y="2636711"/>
            <a:ext cx="6100057" cy="792289"/>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nativity scene with cut out paper cutouts&#10;&#10;AI-generated content may be incorrect.">
            <a:extLst>
              <a:ext uri="{FF2B5EF4-FFF2-40B4-BE49-F238E27FC236}">
                <a16:creationId xmlns:a16="http://schemas.microsoft.com/office/drawing/2014/main" id="{06DB90C7-1363-5DCF-F241-959319E89665}"/>
              </a:ext>
            </a:extLst>
          </p:cNvPr>
          <p:cNvPicPr>
            <a:picLocks noChangeAspect="1"/>
          </p:cNvPicPr>
          <p:nvPr/>
        </p:nvPicPr>
        <p:blipFill>
          <a:blip r:embed="rId6"/>
          <a:stretch>
            <a:fillRect/>
          </a:stretch>
        </p:blipFill>
        <p:spPr>
          <a:xfrm rot="1107278">
            <a:off x="6953087" y="1692507"/>
            <a:ext cx="4567465" cy="3238322"/>
          </a:xfrm>
          <a:prstGeom prst="rect">
            <a:avLst/>
          </a:prstGeom>
          <a:ln w="196850">
            <a:solidFill>
              <a:schemeClr val="bg1"/>
            </a:solidFill>
            <a:miter lim="800000"/>
          </a:ln>
          <a:effectLst>
            <a:outerShdw blurRad="456280" dist="38100" dir="2700000" algn="tl" rotWithShape="0">
              <a:prstClr val="black">
                <a:alpha val="40000"/>
              </a:prstClr>
            </a:outerShdw>
          </a:effectLst>
        </p:spPr>
      </p:pic>
      <p:sp>
        <p:nvSpPr>
          <p:cNvPr id="15" name="TextBox 14">
            <a:extLst>
              <a:ext uri="{FF2B5EF4-FFF2-40B4-BE49-F238E27FC236}">
                <a16:creationId xmlns:a16="http://schemas.microsoft.com/office/drawing/2014/main" id="{8A531D73-9C2B-8EAD-0946-89C790939C6E}"/>
              </a:ext>
            </a:extLst>
          </p:cNvPr>
          <p:cNvSpPr txBox="1"/>
          <p:nvPr/>
        </p:nvSpPr>
        <p:spPr>
          <a:xfrm>
            <a:off x="2140356" y="2802022"/>
            <a:ext cx="4417621" cy="461665"/>
          </a:xfrm>
          <a:prstGeom prst="rect">
            <a:avLst/>
          </a:prstGeom>
          <a:noFill/>
        </p:spPr>
        <p:txBody>
          <a:bodyPr wrap="square" rtlCol="0">
            <a:spAutoFit/>
          </a:bodyPr>
          <a:lstStyle/>
          <a:p>
            <a:r>
              <a:rPr lang="en-US" sz="2400">
                <a:solidFill>
                  <a:srgbClr val="C00000"/>
                </a:solidFill>
              </a:rPr>
              <a:t>Snap a pic and share it with us!</a:t>
            </a:r>
          </a:p>
        </p:txBody>
      </p:sp>
      <p:pic>
        <p:nvPicPr>
          <p:cNvPr id="17" name="Picture 16" descr="A red and black logo&#10;&#10;AI-generated content may be incorrect.">
            <a:extLst>
              <a:ext uri="{FF2B5EF4-FFF2-40B4-BE49-F238E27FC236}">
                <a16:creationId xmlns:a16="http://schemas.microsoft.com/office/drawing/2014/main" id="{DC721C03-C8A4-8EA5-0D5E-CF501C7C274C}"/>
              </a:ext>
            </a:extLst>
          </p:cNvPr>
          <p:cNvPicPr>
            <a:picLocks noChangeAspect="1"/>
          </p:cNvPicPr>
          <p:nvPr/>
        </p:nvPicPr>
        <p:blipFill>
          <a:blip r:embed="rId7"/>
          <a:stretch>
            <a:fillRect/>
          </a:stretch>
        </p:blipFill>
        <p:spPr>
          <a:xfrm>
            <a:off x="1167640" y="2663171"/>
            <a:ext cx="1134869" cy="648497"/>
          </a:xfrm>
          <a:prstGeom prst="rect">
            <a:avLst/>
          </a:prstGeom>
        </p:spPr>
      </p:pic>
    </p:spTree>
    <p:extLst>
      <p:ext uri="{BB962C8B-B14F-4D97-AF65-F5344CB8AC3E}">
        <p14:creationId xmlns:p14="http://schemas.microsoft.com/office/powerpoint/2010/main" val="260037973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132</TotalTime>
  <Words>232</Words>
  <Application>Microsoft Macintosh PowerPoint</Application>
  <PresentationFormat>Widescreen</PresentationFormat>
  <Paragraphs>10</Paragraphs>
  <Slides>6</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6</vt:i4>
      </vt:variant>
    </vt:vector>
  </HeadingPairs>
  <TitlesOfParts>
    <vt:vector size="9" baseType="lpstr">
      <vt:lpstr>Aptos</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irena Powers</dc:creator>
  <cp:lastModifiedBy>irena Powers</cp:lastModifiedBy>
  <cp:revision>1</cp:revision>
  <dcterms:created xsi:type="dcterms:W3CDTF">2025-09-22T19:39:42Z</dcterms:created>
  <dcterms:modified xsi:type="dcterms:W3CDTF">2025-09-22T21:52:37Z</dcterms:modified>
</cp:coreProperties>
</file>