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5"/>
  </p:notesMasterIdLst>
  <p:sldIdLst>
    <p:sldId id="277" r:id="rId2"/>
    <p:sldId id="256" r:id="rId3"/>
    <p:sldId id="257" r:id="rId4"/>
    <p:sldId id="258" r:id="rId5"/>
    <p:sldId id="259" r:id="rId6"/>
    <p:sldId id="260" r:id="rId7"/>
    <p:sldId id="261" r:id="rId8"/>
    <p:sldId id="263" r:id="rId9"/>
    <p:sldId id="266" r:id="rId10"/>
    <p:sldId id="265" r:id="rId11"/>
    <p:sldId id="267" r:id="rId12"/>
    <p:sldId id="264" r:id="rId13"/>
    <p:sldId id="268" r:id="rId14"/>
    <p:sldId id="269" r:id="rId15"/>
    <p:sldId id="270" r:id="rId16"/>
    <p:sldId id="282" r:id="rId17"/>
    <p:sldId id="281" r:id="rId18"/>
    <p:sldId id="279" r:id="rId19"/>
    <p:sldId id="278" r:id="rId20"/>
    <p:sldId id="288" r:id="rId21"/>
    <p:sldId id="271" r:id="rId22"/>
    <p:sldId id="272" r:id="rId23"/>
    <p:sldId id="287" r:id="rId2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976" userDrawn="1">
          <p15:clr>
            <a:srgbClr val="A4A3A4"/>
          </p15:clr>
        </p15:guide>
        <p15:guide id="2" pos="504" userDrawn="1">
          <p15:clr>
            <a:srgbClr val="A4A3A4"/>
          </p15:clr>
        </p15:guide>
        <p15:guide id="3" orient="horz" pos="122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F823A"/>
    <a:srgbClr val="DAE3F3"/>
    <a:srgbClr val="EBECEF"/>
    <a:srgbClr val="F8F8F8"/>
    <a:srgbClr val="EFEFEF"/>
    <a:srgbClr val="E7E8EB"/>
    <a:srgbClr val="9C180F"/>
    <a:srgbClr val="989CCC"/>
    <a:srgbClr val="E7B51E"/>
    <a:srgbClr val="FFF2E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845" autoAdjust="0"/>
    <p:restoredTop sz="94410"/>
  </p:normalViewPr>
  <p:slideViewPr>
    <p:cSldViewPr snapToGrid="0" snapToObjects="1" showGuides="1">
      <p:cViewPr varScale="1">
        <p:scale>
          <a:sx n="104" d="100"/>
          <a:sy n="104" d="100"/>
        </p:scale>
        <p:origin x="114" y="444"/>
      </p:cViewPr>
      <p:guideLst>
        <p:guide orient="horz" pos="2976"/>
        <p:guide pos="504"/>
        <p:guide orient="horz" pos="122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Relationship Id="rId30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B6BC0AE-02E7-9C4A-8A84-9222F13456E6}" type="datetimeFigureOut">
              <a:rPr lang="en-US" smtClean="0"/>
              <a:t>11/7/2017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02AA7F-A195-054A-8E06-02575EC6AC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05934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C3624-D8AA-5E42-AD0D-DAFF78C81DD9}" type="datetimeFigureOut">
              <a:rPr lang="en-US" smtClean="0"/>
              <a:t>11/7/2017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21A863-A646-A147-BE24-69066BCAEF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4178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C3624-D8AA-5E42-AD0D-DAFF78C81DD9}" type="datetimeFigureOut">
              <a:rPr lang="en-US" smtClean="0"/>
              <a:t>11/7/2017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21A863-A646-A147-BE24-69066BCAEF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7462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C3624-D8AA-5E42-AD0D-DAFF78C81DD9}" type="datetimeFigureOut">
              <a:rPr lang="en-US" smtClean="0"/>
              <a:t>11/7/2017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21A863-A646-A147-BE24-69066BCAEF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25255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C3624-D8AA-5E42-AD0D-DAFF78C81DD9}" type="datetimeFigureOut">
              <a:rPr lang="en-US" smtClean="0"/>
              <a:t>11/7/2017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21A863-A646-A147-BE24-69066BCAEF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6536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C3624-D8AA-5E42-AD0D-DAFF78C81DD9}" type="datetimeFigureOut">
              <a:rPr lang="en-US" smtClean="0"/>
              <a:t>11/7/2017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21A863-A646-A147-BE24-69066BCAEF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4076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C3624-D8AA-5E42-AD0D-DAFF78C81DD9}" type="datetimeFigureOut">
              <a:rPr lang="en-US" smtClean="0"/>
              <a:t>11/7/2017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21A863-A646-A147-BE24-69066BCAEF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777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C3624-D8AA-5E42-AD0D-DAFF78C81DD9}" type="datetimeFigureOut">
              <a:rPr lang="en-US" smtClean="0"/>
              <a:t>11/7/2017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21A863-A646-A147-BE24-69066BCAEF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5200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C3624-D8AA-5E42-AD0D-DAFF78C81DD9}" type="datetimeFigureOut">
              <a:rPr lang="en-US" smtClean="0"/>
              <a:t>11/7/2017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21A863-A646-A147-BE24-69066BCAEF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47845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C3624-D8AA-5E42-AD0D-DAFF78C81DD9}" type="datetimeFigureOut">
              <a:rPr lang="en-US" smtClean="0"/>
              <a:t>11/7/2017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21A863-A646-A147-BE24-69066BCAEF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3935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C3624-D8AA-5E42-AD0D-DAFF78C81DD9}" type="datetimeFigureOut">
              <a:rPr lang="en-US" smtClean="0"/>
              <a:t>11/7/2017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21A863-A646-A147-BE24-69066BCAEF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0060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C3624-D8AA-5E42-AD0D-DAFF78C81DD9}" type="datetimeFigureOut">
              <a:rPr lang="en-US" smtClean="0"/>
              <a:t>11/7/2017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21A863-A646-A147-BE24-69066BCAEF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3779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BC3624-D8AA-5E42-AD0D-DAFF78C81DD9}" type="datetimeFigureOut">
              <a:rPr lang="en-US" smtClean="0"/>
              <a:t>11/7/2017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21A863-A646-A147-BE24-69066BCAEF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70664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36D2EED5-8ADD-45B6-9AF3-BBD9FA6CC85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83199" y="569157"/>
            <a:ext cx="4659465" cy="631847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4809429" y="4260740"/>
            <a:ext cx="257314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b="1" dirty="0">
                <a:solidFill>
                  <a:srgbClr val="006BA5"/>
                </a:solidFill>
                <a:latin typeface="Century Gothic" charset="0"/>
                <a:ea typeface="Century Gothic" charset="0"/>
                <a:cs typeface="Century Gothic" charset="0"/>
              </a:rPr>
              <a:t>ELCA.org/future</a:t>
            </a:r>
            <a:br>
              <a:rPr lang="en-US" sz="2400" b="1" dirty="0">
                <a:solidFill>
                  <a:srgbClr val="006BA5"/>
                </a:solidFill>
                <a:latin typeface="Century Gothic" charset="0"/>
                <a:ea typeface="Century Gothic" charset="0"/>
                <a:cs typeface="Century Gothic" charset="0"/>
              </a:rPr>
            </a:br>
            <a:endParaRPr lang="en-US" sz="2400" b="1" dirty="0">
              <a:solidFill>
                <a:srgbClr val="006BA5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algn="ctr"/>
            <a:r>
              <a:rPr lang="en-US" sz="2400" b="1" dirty="0">
                <a:solidFill>
                  <a:srgbClr val="A69686"/>
                </a:solidFill>
                <a:latin typeface="Century Gothic" charset="0"/>
                <a:ea typeface="Century Gothic" charset="0"/>
                <a:cs typeface="Century Gothic" charset="0"/>
              </a:rPr>
              <a:t>Future@elca.org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FCC7F3F-1683-4FB1-AA5D-BE57A4793C7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2035" y="1887149"/>
            <a:ext cx="10547927" cy="976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1204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187D5F3-3293-430C-BAF2-66BAD14AB11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454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7F29424-99FC-4E66-9B17-BC3CD4A169E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32" y="0"/>
            <a:ext cx="1214213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8072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4006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5340942-9DEB-4451-94DC-08F3DAE472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3892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0603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27F1FA2-8735-4AD6-A226-64E35D27135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2166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9105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6253810"/>
            <a:ext cx="12192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ELCA.org/leaders</a:t>
            </a:r>
          </a:p>
          <a:p>
            <a:r>
              <a:rPr lang="en-US" sz="2000" b="1" dirty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 </a:t>
            </a:r>
            <a:r>
              <a:rPr lang="en-US" sz="2000" dirty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 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656A96F-856D-417C-A6C8-2B61A2C45A3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753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6586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DF15CDD-CC97-4DCC-A48F-C235BB3E2E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31248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14515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E324538-A17E-4F5C-A9E3-46C7D62B93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187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9A632CD-AFDD-4B86-B3FC-F791BEFA5E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7387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DC65075-CBDF-4CD2-B0E1-E3107346034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3557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4423907" y="4260740"/>
            <a:ext cx="334418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b="1" dirty="0">
                <a:solidFill>
                  <a:srgbClr val="006BA5"/>
                </a:solidFill>
                <a:latin typeface="Century Gothic" charset="0"/>
                <a:ea typeface="Century Gothic" charset="0"/>
                <a:cs typeface="Century Gothic" charset="0"/>
              </a:rPr>
              <a:t>www.ELCA.org/future</a:t>
            </a:r>
            <a:br>
              <a:rPr lang="en-US" sz="2400" b="1" dirty="0">
                <a:solidFill>
                  <a:srgbClr val="006BA5"/>
                </a:solidFill>
                <a:latin typeface="Century Gothic" charset="0"/>
                <a:ea typeface="Century Gothic" charset="0"/>
                <a:cs typeface="Century Gothic" charset="0"/>
              </a:rPr>
            </a:br>
            <a:endParaRPr lang="en-US" sz="2400" b="1" dirty="0">
              <a:solidFill>
                <a:srgbClr val="006BA5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algn="ctr"/>
            <a:r>
              <a:rPr lang="en-US" sz="2400" b="1" dirty="0">
                <a:solidFill>
                  <a:srgbClr val="A69686"/>
                </a:solidFill>
                <a:latin typeface="Century Gothic" charset="0"/>
                <a:ea typeface="Century Gothic" charset="0"/>
                <a:cs typeface="Century Gothic" charset="0"/>
              </a:rPr>
              <a:t>Future@elca.org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7FE5F44-F346-49CB-9E22-9D465138C23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83199" y="569157"/>
            <a:ext cx="4659465" cy="63184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6D8C475-D5EE-46F4-815D-F320BA58AAA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2035" y="1887149"/>
            <a:ext cx="10547927" cy="976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0711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E8AF451-881D-4D4D-AA2A-DFE13706AD0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1968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7566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6BE9367-0C65-4C06-934A-73B0B127469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4479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7787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AB86FD2-FF4D-4E3E-898D-13AA1DA8FFD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9947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7FCA557-6F79-415E-8F58-F5F14B0C83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6815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7685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382</TotalTime>
  <Words>17</Words>
  <Application>Microsoft Office PowerPoint</Application>
  <PresentationFormat>Widescreen</PresentationFormat>
  <Paragraphs>6</Paragraphs>
  <Slides>23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8" baseType="lpstr">
      <vt:lpstr>Arial</vt:lpstr>
      <vt:lpstr>Calibri</vt:lpstr>
      <vt:lpstr>Calibri Light</vt:lpstr>
      <vt:lpstr>Century Gothic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Jocelyn Fuller</dc:creator>
  <cp:lastModifiedBy>Karen Dersnah</cp:lastModifiedBy>
  <cp:revision>37</cp:revision>
  <dcterms:created xsi:type="dcterms:W3CDTF">2017-08-01T20:28:53Z</dcterms:created>
  <dcterms:modified xsi:type="dcterms:W3CDTF">2017-11-07T20:29:16Z</dcterms:modified>
</cp:coreProperties>
</file>