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FD6D6-FA70-B34F-A2C4-DC56457D500C}" type="datetimeFigureOut">
              <a:rPr lang="en-US" smtClean="0"/>
              <a:t>8/30/23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0FF64-4504-3E42-8284-23584D116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6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FF64-4504-3E42-8284-23584D116D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2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9FCA-47A1-1FC0-7369-964B6FCB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E0008-93B6-8689-A0E4-E43DCB970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D815-CC54-204A-E4AC-126F6BC2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D0DD7-32A5-DE31-E27D-4D1179ED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19889-A6B4-E2A7-BD36-6881BAEE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4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8A38-BE9E-A398-BBF5-D9627BCA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3C639-C6B4-5778-5210-18F36CBD3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008F7-F3CE-783D-9C5C-509DB06ED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13C46-724C-27CA-6D6A-FAAA4070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9D2D5-C945-39AC-4DA4-5E2388E4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6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9A146-6B27-6FE4-B8B3-2B01F8AF7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1E7B3-449E-C95B-8B2E-922A5A579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DCBE7-A19B-D34F-79E4-05C94E4C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704AF-3C19-E3CF-1426-BEAD8020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57222-2CBA-79B0-BB5D-F7FAF3E8A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4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8264-1241-4B01-A444-C5E1FEEB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866F2-00CD-1C61-D320-E590C617A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9639A-A68D-B349-5D80-9CD8FDF4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796B3-BC3D-429D-574B-24B1815E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6649-455C-AD52-B1B9-2D412EC6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7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C9914-2B60-AD4C-86AF-1723FCA9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AA90C-C896-47E2-533B-5D77D97BF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32B57-6053-4E4E-B314-C5750FAD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11CA4-F6F9-22B1-3E1C-095992A9E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007D4-C115-72E5-53D8-8487336F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6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1D4B-BFD2-B240-D073-22F95D01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726CE-A76B-44A5-207B-F462AF0BF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9FFD9-F0A2-F67C-5125-5B09A3EA5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EEA27-00A0-023B-71F8-7CDCFE17E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CD636-E2F1-6413-8266-9966E233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624EC-7888-CBB6-D93A-576BBEF0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7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A538-4295-61FF-1B3D-15D240E1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139CA-EB5F-6953-1A55-010BBCE87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F9970-F464-3B00-8BA6-15F38520A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BED58-E6C4-29A5-4D8C-4C379ABDE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CFCA5-59A5-E123-9E20-C840B4AAD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7E41D-198C-6780-2A60-029B0554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793AA-4A4F-2D8C-2FC2-5C3A2C8F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A72F2-CF39-E5DD-B0F5-7E986261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8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EB28-2419-1E12-B0C7-B1127579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C65D0-DF9F-3A5A-C054-F6ED4247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AFC5E-F08D-664F-8C09-2FDEAC82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6063B-DB90-D022-00A5-E50A2046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2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C1353-BBFA-63DF-F3CA-8E8F9261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C5C97-26A0-8BB4-ED43-7DED4753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E5D60-659A-897A-CB5B-FD5B5DB6C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1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4499-BF90-7D5B-624F-83E0B036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76DB8-918B-C2DD-0158-F3806979D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8A3AD-896A-55FC-E337-76D7E9BF2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AA4C-D637-B1D8-3482-F98116BA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664CC-33F5-EA18-80B7-38922484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169FC-3622-505B-5125-F60294FA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0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3F10-33A5-E4D7-DA26-F91C1EEC9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D1B6FE-8473-3DF2-0539-473FD1C3D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93DD5-E170-6AA3-FA8C-F0FF859EA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7C610-5B9D-8FFC-6E98-B3602133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1F83B-6058-227A-2D46-20F90C6D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4CEBE-CD03-4B65-DC7A-1C6DC6F9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7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DE5E4-F0A8-AE1A-3CD4-28CB00A0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176DB-E527-5E06-C91A-52ADB5D1C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37DDC-84B8-4D7B-5026-B65892450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FF3D1-0053-1D42-867D-01B9644E4DB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1178A-E030-35F9-98CB-28C520D68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7CD90-CFD6-0417-9723-FE41FF919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5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C30312-3CF3-A9E5-0EEB-E4FE0CC748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2026" y="-10549"/>
            <a:ext cx="12224026" cy="6868548"/>
          </a:xfrm>
          <a:prstGeom prst="rect">
            <a:avLst/>
          </a:prstGeom>
        </p:spPr>
      </p:pic>
      <p:pic>
        <p:nvPicPr>
          <p:cNvPr id="3" name="Picture 2" descr="A logo of a globe and a light bulb&#10;&#10;Description automatically generated">
            <a:extLst>
              <a:ext uri="{FF2B5EF4-FFF2-40B4-BE49-F238E27FC236}">
                <a16:creationId xmlns:a16="http://schemas.microsoft.com/office/drawing/2014/main" id="{CA8C5A9F-847A-896B-6D42-E06DAA746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384" y="5764638"/>
            <a:ext cx="2705621" cy="98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78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4DF4E09249B449DB0A5AAD152C9A0" ma:contentTypeVersion="35" ma:contentTypeDescription="Create a new document." ma:contentTypeScope="" ma:versionID="28c0d1902085efb3afa31719779055db">
  <xsd:schema xmlns:xsd="http://www.w3.org/2001/XMLSchema" xmlns:xs="http://www.w3.org/2001/XMLSchema" xmlns:p="http://schemas.microsoft.com/office/2006/metadata/properties" xmlns:ns2="0e456244-9f82-43cd-a08b-0fc491365cef" xmlns:ns3="443b974f-4cf2-4f2b-8081-287a5ea837dc" targetNamespace="http://schemas.microsoft.com/office/2006/metadata/properties" ma:root="true" ma:fieldsID="21bdbc28fed95a90e286d1549480156c" ns2:_="" ns3:_="">
    <xsd:import namespace="0e456244-9f82-43cd-a08b-0fc491365cef"/>
    <xsd:import namespace="443b974f-4cf2-4f2b-8081-287a5ea83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Used_x0020_By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56244-9f82-43cd-a08b-0fc491365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Used_x0020_By" ma:index="14" nillable="true" ma:displayName="Used By" ma:default="- Both" ma:format="RadioButtons" ma:internalName="Used_x0020_By">
      <xsd:simpleType>
        <xsd:union memberTypes="dms:Text">
          <xsd:simpleType>
            <xsd:restriction base="dms:Choice">
              <xsd:enumeration value="- Both"/>
              <xsd:enumeration value="BAs"/>
              <xsd:enumeration value="PMs"/>
              <xsd:enumeration value="- Everyone"/>
            </xsd:restriction>
          </xsd:simpleType>
        </xsd:union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059a39c-917c-4ba5-a340-17ecc75646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8" nillable="true" ma:displayName="Date" ma:format="DateOnly" ma:internalName="Date">
      <xsd:simpleType>
        <xsd:restriction base="dms:DateTim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b974f-4cf2-4f2b-8081-287a5ea837dc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cd64d1a7-1d96-4342-97da-5198f00f7efe}" ma:internalName="TaxCatchAll" ma:showField="CatchAllData" ma:web="443b974f-4cf2-4f2b-8081-287a5ea83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3b974f-4cf2-4f2b-8081-287a5ea837dc">
      <Value>517</Value>
      <Value>5</Value>
      <Value>104</Value>
      <Value>230</Value>
      <Value>106</Value>
    </TaxCatchAll>
    <Date xmlns="0e456244-9f82-43cd-a08b-0fc491365cef" xsi:nil="true"/>
    <lcf76f155ced4ddcb4097134ff3c332f xmlns="0e456244-9f82-43cd-a08b-0fc491365cef">
      <Terms xmlns="http://schemas.microsoft.com/office/infopath/2007/PartnerControls"/>
    </lcf76f155ced4ddcb4097134ff3c332f>
    <Used_x0020_By xmlns="0e456244-9f82-43cd-a08b-0fc491365cef">- Both</Used_x0020_By>
    <_dlc_DocId xmlns="443b974f-4cf2-4f2b-8081-287a5ea837dc">4D3JZ2TK2AEZ-1706065743-59134</_dlc_DocId>
    <_dlc_DocIdUrl xmlns="443b974f-4cf2-4f2b-8081-287a5ea837dc">
      <Url>https://elcacwo.sharepoint.com/sites/ITStaff/_layouts/15/DocIdRedir.aspx?ID=4D3JZ2TK2AEZ-1706065743-59134</Url>
      <Description>4D3JZ2TK2AEZ-1706065743-59134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44FA921-A406-4725-9E58-6CA74C62C96E}"/>
</file>

<file path=customXml/itemProps2.xml><?xml version="1.0" encoding="utf-8"?>
<ds:datastoreItem xmlns:ds="http://schemas.openxmlformats.org/officeDocument/2006/customXml" ds:itemID="{3CDE31D3-1FA8-44A0-AAF5-93105A550BAC}"/>
</file>

<file path=customXml/itemProps3.xml><?xml version="1.0" encoding="utf-8"?>
<ds:datastoreItem xmlns:ds="http://schemas.openxmlformats.org/officeDocument/2006/customXml" ds:itemID="{F3AEE657-69D6-4254-8E46-41720EBA0811}"/>
</file>

<file path=customXml/itemProps4.xml><?xml version="1.0" encoding="utf-8"?>
<ds:datastoreItem xmlns:ds="http://schemas.openxmlformats.org/officeDocument/2006/customXml" ds:itemID="{6257D7B5-D4FF-4092-9EBF-8C5C54875ED6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ELCA WH 50th Anniversary Cover Wide</dc:title>
  <dc:creator>irena Powers</dc:creator>
  <cp:lastModifiedBy>irena Powers</cp:lastModifiedBy>
  <cp:revision>3</cp:revision>
  <dcterms:created xsi:type="dcterms:W3CDTF">2023-08-25T21:02:56Z</dcterms:created>
  <dcterms:modified xsi:type="dcterms:W3CDTF">2023-08-30T15:44:09Z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0x010100B534DF4E09249B449DB0A5AAD152C9A0</vt:lpwstr>
  </property>
  <property fmtid="{D5CDD505-2E9C-101B-9397-08002B2CF9AE}" pid="3" name="pff9ff76d6d04245968fbeacd7773757">
    <vt:lpwstr>English|2a561fb9-8cee-4c70-9ce6-5f63a2094213</vt:lpwstr>
  </property>
  <property fmtid="{D5CDD505-2E9C-101B-9397-08002B2CF9AE}" pid="4" name="b8cf5103550044b6adff90de73dcc70d">
    <vt:lpwstr>50th Anniversary|2682c14e-dcf3-4e2b-a273-df6138c53868</vt:lpwstr>
  </property>
  <property fmtid="{D5CDD505-2E9C-101B-9397-08002B2CF9AE}" pid="5" name="p0eec0248d09446db2b674e7726de702">
    <vt:lpwstr>Hunger|1563463c-91d9-424f-a32f-3f2154f7c23f</vt:lpwstr>
  </property>
  <property fmtid="{D5CDD505-2E9C-101B-9397-08002B2CF9AE}" pid="6" name="dbcb669f85a94c79882e4591e49db382">
    <vt:lpwstr>ELCA World Hunger|05934ef5-5f43-44eb-b213-eaf0666608c9</vt:lpwstr>
  </property>
  <property fmtid="{D5CDD505-2E9C-101B-9397-08002B2CF9AE}" pid="7" name="f4e18a6ced514bde9eff9825603cfd24">
    <vt:lpwstr>Hunger Leader|25bc56f3-3dfa-4ab7-9687-664d5bbf6110</vt:lpwstr>
  </property>
  <property fmtid="{D5CDD505-2E9C-101B-9397-08002B2CF9AE}" pid="8" name="Resource Category">
    <vt:lpwstr>104;#ELCA World Hunger|05934ef5-5f43-44eb-b213-eaf0666608c9</vt:lpwstr>
  </property>
  <property fmtid="{D5CDD505-2E9C-101B-9397-08002B2CF9AE}" pid="9" name="Resource Primary Audience">
    <vt:lpwstr>230;#Hunger Leader|25bc56f3-3dfa-4ab7-9687-664d5bbf6110</vt:lpwstr>
  </property>
  <property fmtid="{D5CDD505-2E9C-101B-9397-08002B2CF9AE}" pid="10" name="Resource Language">
    <vt:lpwstr>5;#English|2a561fb9-8cee-4c70-9ce6-5f63a2094213</vt:lpwstr>
  </property>
  <property fmtid="{D5CDD505-2E9C-101B-9397-08002B2CF9AE}" pid="11" name="Resource Interests">
    <vt:lpwstr>106;#Hunger|1563463c-91d9-424f-a32f-3f2154f7c23f</vt:lpwstr>
  </property>
  <property fmtid="{D5CDD505-2E9C-101B-9397-08002B2CF9AE}" pid="12" name="Resource Subcategory">
    <vt:lpwstr>517;#50th Anniversary|2682c14e-dcf3-4e2b-a273-df6138c53868</vt:lpwstr>
  </property>
  <property fmtid="{D5CDD505-2E9C-101B-9397-08002B2CF9AE}" pid="13" name="_dlc_policyId">
    <vt:lpwstr/>
  </property>
  <property fmtid="{D5CDD505-2E9C-101B-9397-08002B2CF9AE}" pid="14" name="ItemRetentionFormula">
    <vt:lpwstr/>
  </property>
  <property fmtid="{D5CDD505-2E9C-101B-9397-08002B2CF9AE}" pid="15" name="Metrics File with Extension">
    <vt:lpwstr>1049</vt:lpwstr>
  </property>
  <property fmtid="{D5CDD505-2E9C-101B-9397-08002B2CF9AE}" pid="16" name="_dlc_DocIdItemGuid">
    <vt:lpwstr>4f1b3ae7-bfd2-4184-b6b0-74b2e50427ab</vt:lpwstr>
  </property>
</Properties>
</file>