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24" r:id="rId33"/>
    <p:sldId id="296" r:id="rId34"/>
    <p:sldId id="358" r:id="rId35"/>
    <p:sldId id="359" r:id="rId36"/>
    <p:sldId id="360" r:id="rId37"/>
    <p:sldId id="361" r:id="rId38"/>
    <p:sldId id="362" r:id="rId39"/>
    <p:sldId id="363" r:id="rId40"/>
    <p:sldId id="325" r:id="rId41"/>
    <p:sldId id="305" r:id="rId42"/>
    <p:sldId id="364" r:id="rId43"/>
    <p:sldId id="365" r:id="rId44"/>
    <p:sldId id="366" r:id="rId45"/>
    <p:sldId id="36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 userDrawn="1">
          <p15:clr>
            <a:srgbClr val="A4A3A4"/>
          </p15:clr>
        </p15:guide>
        <p15:guide id="2" pos="7368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B23"/>
    <a:srgbClr val="8B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106B6-B29F-4832-AB14-1CC567D776A4}" v="105" dt="2024-08-27T14:11:03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4128"/>
        <p:guide pos="7368"/>
        <p:guide orient="horz" pos="3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5D83D-ED4F-4235-9ADF-EF921A7CCC9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AEB62-F911-41C4-A8A8-390605BD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5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oup of people in a church&#10;&#10;Description automatically generated">
            <a:extLst>
              <a:ext uri="{FF2B5EF4-FFF2-40B4-BE49-F238E27FC236}">
                <a16:creationId xmlns:a16="http://schemas.microsoft.com/office/drawing/2014/main" id="{9D0B2CE8-EE49-F281-F430-9068E648B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7097" r="14257" b="12401"/>
          <a:stretch/>
        </p:blipFill>
        <p:spPr>
          <a:xfrm>
            <a:off x="0" y="6818"/>
            <a:ext cx="4550446" cy="3202771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1E8CB6-37E2-8206-757E-8821BA79B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2966" r="1330" b="4533"/>
          <a:stretch/>
        </p:blipFill>
        <p:spPr>
          <a:xfrm>
            <a:off x="7893691" y="0"/>
            <a:ext cx="4298309" cy="3210128"/>
          </a:xfrm>
          <a:prstGeom prst="rect">
            <a:avLst/>
          </a:prstGeom>
        </p:spPr>
      </p:pic>
      <p:pic>
        <p:nvPicPr>
          <p:cNvPr id="10" name="Picture 9" descr="A person standing at a podium&#10;&#10;Description automatically generated">
            <a:extLst>
              <a:ext uri="{FF2B5EF4-FFF2-40B4-BE49-F238E27FC236}">
                <a16:creationId xmlns:a16="http://schemas.microsoft.com/office/drawing/2014/main" id="{BBC70660-A388-C3E8-7775-D48FD03CD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4" t="23043" r="1099" b="2464"/>
          <a:stretch/>
        </p:blipFill>
        <p:spPr>
          <a:xfrm>
            <a:off x="4179042" y="-1"/>
            <a:ext cx="3841836" cy="3202771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7C402E7-5A59-14F5-3AE7-169A6D6C4E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16" y="3647872"/>
            <a:ext cx="6270312" cy="1210902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ECD609F7-0671-2842-5BC1-71EA5FEC8A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32" y="5532582"/>
            <a:ext cx="3078631" cy="88767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170D9C-B8E0-7BB5-F9A7-1FE3E4BB8A6D}"/>
              </a:ext>
            </a:extLst>
          </p:cNvPr>
          <p:cNvCxnSpPr/>
          <p:nvPr userDrawn="1"/>
        </p:nvCxnSpPr>
        <p:spPr>
          <a:xfrm>
            <a:off x="8006953" y="-1"/>
            <a:ext cx="0" cy="3210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group of people standing next to a chalkboard&#10;&#10;Description automatically generated">
            <a:extLst>
              <a:ext uri="{FF2B5EF4-FFF2-40B4-BE49-F238E27FC236}">
                <a16:creationId xmlns:a16="http://schemas.microsoft.com/office/drawing/2014/main" id="{06C5D429-4B4C-01D8-C33D-DE6DB45FF5B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7" y="3217727"/>
            <a:ext cx="2730205" cy="3640273"/>
          </a:xfrm>
          <a:prstGeom prst="rect">
            <a:avLst/>
          </a:prstGeom>
        </p:spPr>
      </p:pic>
      <p:pic>
        <p:nvPicPr>
          <p:cNvPr id="23" name="Picture 22" descr="A person standing in front of a podium with a group of people sitting in chairs&#10;&#10;Description automatically generated">
            <a:extLst>
              <a:ext uri="{FF2B5EF4-FFF2-40B4-BE49-F238E27FC236}">
                <a16:creationId xmlns:a16="http://schemas.microsoft.com/office/drawing/2014/main" id="{2FA5ECA5-1861-DD9D-2EF2-89503985BA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24494" r="27021" b="22315"/>
          <a:stretch/>
        </p:blipFill>
        <p:spPr>
          <a:xfrm>
            <a:off x="9479425" y="3217485"/>
            <a:ext cx="2730205" cy="367409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874EBD-6DA0-6E36-83DE-D6A483B3CAB1}"/>
              </a:ext>
            </a:extLst>
          </p:cNvPr>
          <p:cNvCxnSpPr/>
          <p:nvPr userDrawn="1"/>
        </p:nvCxnSpPr>
        <p:spPr>
          <a:xfrm>
            <a:off x="-126460" y="3210127"/>
            <a:ext cx="1239303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9EDC6B-AB38-0DA4-D536-6D6C9B7E7D5C}"/>
              </a:ext>
            </a:extLst>
          </p:cNvPr>
          <p:cNvCxnSpPr/>
          <p:nvPr userDrawn="1"/>
        </p:nvCxnSpPr>
        <p:spPr>
          <a:xfrm>
            <a:off x="4195327" y="-1"/>
            <a:ext cx="0" cy="3210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723" y="493407"/>
            <a:ext cx="11283379" cy="64959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8723" y="1459150"/>
            <a:ext cx="11283379" cy="45233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4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38154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4800" b="1" i="0">
                <a:solidFill>
                  <a:srgbClr val="E31B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72DED78-48B4-9C06-3F4C-FBEB05307C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" y="6083581"/>
            <a:ext cx="2148229" cy="6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53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F705DD4-194E-ED78-16DD-386707716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" y="6083581"/>
            <a:ext cx="2148229" cy="6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B871B6-6197-563C-0029-0E20B8F7A534}"/>
              </a:ext>
            </a:extLst>
          </p:cNvPr>
          <p:cNvSpPr/>
          <p:nvPr userDrawn="1"/>
        </p:nvSpPr>
        <p:spPr>
          <a:xfrm>
            <a:off x="0" y="1"/>
            <a:ext cx="12192000" cy="1468876"/>
          </a:xfrm>
          <a:prstGeom prst="rect">
            <a:avLst/>
          </a:prstGeom>
          <a:solidFill>
            <a:srgbClr val="8B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493408"/>
            <a:ext cx="11322185" cy="642666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468877"/>
            <a:ext cx="11322184" cy="4586012"/>
          </a:xfrm>
          <a:prstGeom prst="rect">
            <a:avLst/>
          </a:prstGeom>
        </p:spPr>
        <p:txBody>
          <a:bodyPr vert="horz" lIns="0" tIns="18288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3237324-16AA-5B88-A18A-C2727BB43E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" y="6083581"/>
            <a:ext cx="2148229" cy="6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9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bg1"/>
          </a:solidFill>
          <a:latin typeface="Proxima Nova Cond" panose="02000506030000020004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orient="horz" pos="768" userDrawn="1">
          <p15:clr>
            <a:srgbClr val="F26B43"/>
          </p15:clr>
        </p15:guide>
        <p15:guide id="3" pos="2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9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F9F0C69-F540-432C-BDBE-EF3A57ECA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LEVI FAAS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Paul M. </a:t>
            </a:r>
            <a:r>
              <a:rPr lang="en-US" i="1" dirty="0" err="1">
                <a:solidFill>
                  <a:srgbClr val="E31B23"/>
                </a:solidFill>
              </a:rPr>
              <a:t>Dauten</a:t>
            </a:r>
            <a:r>
              <a:rPr lang="en-US" i="1" dirty="0">
                <a:solidFill>
                  <a:srgbClr val="E31B23"/>
                </a:solidFill>
              </a:rPr>
              <a:t>, Jr.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Southeastern Iowa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growing in my knowledge of Scripture and leaning into the rhythms of intentional and consistent Christian</a:t>
            </a:r>
            <a:br>
              <a:rPr lang="en-US" i="1" dirty="0"/>
            </a:br>
            <a:r>
              <a:rPr lang="en-US" i="1" dirty="0"/>
              <a:t>community. And I would like to try a large German beer at some point!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16BD9A3F-CF57-1DFA-AD15-D6A690C5C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902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B1ACAAE-2B05-ED67-3D83-2B4B08639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CHRISTIANA GARCIA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Dr. Adelia E. Weis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Ministerial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Sierra Pacific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thrilled to learn new pastoral care and preaching methods to</a:t>
            </a:r>
            <a:br>
              <a:rPr lang="en-US" i="1" dirty="0"/>
            </a:br>
            <a:r>
              <a:rPr lang="en-US" i="1" dirty="0"/>
              <a:t>covey the sheer grace and love of God through Christ today!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standing around a person in a white robe&#10;&#10;Description automatically generated">
            <a:extLst>
              <a:ext uri="{FF2B5EF4-FFF2-40B4-BE49-F238E27FC236}">
                <a16:creationId xmlns:a16="http://schemas.microsoft.com/office/drawing/2014/main" id="{E2B26B07-7C76-BE65-88C4-13177106D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6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D40848F-9458-5C14-7A87-78C38EA36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MATTHEW GROBINSKI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Guy Edmiston Mission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Lower Susquehanna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diving headfirst into the big questions presented by our faith, exploring the many ways we can engage with and share the good news with others.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group of people running in a room&#10;&#10;Description automatically generated">
            <a:extLst>
              <a:ext uri="{FF2B5EF4-FFF2-40B4-BE49-F238E27FC236}">
                <a16:creationId xmlns:a16="http://schemas.microsoft.com/office/drawing/2014/main" id="{5DD1781B-EC40-7E1C-D4CC-9C9A6A501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B044CF1-60E0-8793-E5F5-500D45264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KELSEY GRULKE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Mr. and Mrs. Peter, William 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and Esther </a:t>
            </a:r>
            <a:r>
              <a:rPr lang="en-US" i="1" dirty="0" err="1">
                <a:solidFill>
                  <a:srgbClr val="E31B23"/>
                </a:solidFill>
              </a:rPr>
              <a:t>Herlein</a:t>
            </a:r>
            <a:r>
              <a:rPr lang="en-US" i="1" dirty="0">
                <a:solidFill>
                  <a:srgbClr val="E31B23"/>
                </a:solidFill>
              </a:rPr>
              <a:t>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Southeastern Iowa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growing new relationships with other</a:t>
            </a:r>
            <a:br>
              <a:rPr lang="en-US" i="1" dirty="0"/>
            </a:br>
            <a:r>
              <a:rPr lang="en-US" i="1" dirty="0"/>
              <a:t>people who are passionate about God’s word and God’s kingdom.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33461D2-2CFD-B78C-2FE4-A69474E70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69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long brown hair smiling&#10;&#10;Description automatically generated">
            <a:extLst>
              <a:ext uri="{FF2B5EF4-FFF2-40B4-BE49-F238E27FC236}">
                <a16:creationId xmlns:a16="http://schemas.microsoft.com/office/drawing/2014/main" id="{A1148059-E260-2E9D-18E6-860CD3A76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JULIANA JIMENEZ AREVALO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Merlin </a:t>
            </a:r>
            <a:r>
              <a:rPr lang="en-US" i="1" dirty="0" err="1">
                <a:solidFill>
                  <a:srgbClr val="E31B23"/>
                </a:solidFill>
              </a:rPr>
              <a:t>Flesner</a:t>
            </a:r>
            <a:r>
              <a:rPr lang="en-US" i="1" dirty="0">
                <a:solidFill>
                  <a:srgbClr val="E31B23"/>
                </a:solidFill>
              </a:rPr>
              <a:t> Memorial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 Dakota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This year I fully commit to deepening my understanding and spiritual faith while connecting with and learning from influential leaders and guides in seminary and ministry. My goal is to build a stronger foundation for my comprehension of the Lutheran church in the U.S. and the teachings of God’s words, Jesus‘ example and the Holy Spirit.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group of people standing with dogs&#10;&#10;Description automatically generated">
            <a:extLst>
              <a:ext uri="{FF2B5EF4-FFF2-40B4-BE49-F238E27FC236}">
                <a16:creationId xmlns:a16="http://schemas.microsoft.com/office/drawing/2014/main" id="{F3CD3B9E-B339-29E0-7CE3-BF88FB478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16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2479EB25-B9C4-889A-FEC5-9420A9798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KRISTIN JOHNSON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George A. and Dorothy L.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Johnson Living Legacy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Southwest California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growing in my understanding of biblical</a:t>
            </a:r>
            <a:br>
              <a:rPr lang="en-US" i="1" dirty="0"/>
            </a:br>
            <a:r>
              <a:rPr lang="en-US" i="1" dirty="0"/>
              <a:t>texts and interpretation as well as becoming more confident in leading, preaching, teaching and providing pastoral care.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person and person holding a child and a child holding flowers&#10;&#10;Description automatically generated">
            <a:extLst>
              <a:ext uri="{FF2B5EF4-FFF2-40B4-BE49-F238E27FC236}">
                <a16:creationId xmlns:a16="http://schemas.microsoft.com/office/drawing/2014/main" id="{1490422B-5CD2-088C-4CE6-3E842D7B8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36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outside&#10;&#10;Description automatically generated">
            <a:extLst>
              <a:ext uri="{FF2B5EF4-FFF2-40B4-BE49-F238E27FC236}">
                <a16:creationId xmlns:a16="http://schemas.microsoft.com/office/drawing/2014/main" id="{783D3273-07D0-958C-D07D-FA58D2E2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39EF4ECB-1E27-F16C-748A-0E3CA9222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KALI KADELBACH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Corrine </a:t>
            </a:r>
            <a:r>
              <a:rPr lang="en-US" i="1" dirty="0" err="1">
                <a:solidFill>
                  <a:srgbClr val="E31B23"/>
                </a:solidFill>
              </a:rPr>
              <a:t>Wehvilainen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 Carolina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look forward to deepening my understanding and connection to my faith through theological studies and spiritual formation.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41379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 and a turtleneck&#10;&#10;Description automatically generated">
            <a:extLst>
              <a:ext uri="{FF2B5EF4-FFF2-40B4-BE49-F238E27FC236}">
                <a16:creationId xmlns:a16="http://schemas.microsoft.com/office/drawing/2014/main" id="{9F2D3B0E-1996-1D6D-857F-65A2660F5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DARRA KINGSLEY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John E. and Marcia F. Grove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Rocky Mountain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look forward to meeting others on the journey to ministry and learning together how to walk God’s path.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CCFB1DE2-EDD2-B6F4-89FF-BF5B0A9E3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92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brown hair wearing a green jacket&#10;&#10;Description automatically generated">
            <a:extLst>
              <a:ext uri="{FF2B5EF4-FFF2-40B4-BE49-F238E27FC236}">
                <a16:creationId xmlns:a16="http://schemas.microsoft.com/office/drawing/2014/main" id="{A2088F4C-D6DB-E093-C59B-E8D023B1D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ALLISON KLEIN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Frances and Donna Olson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Seminary 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Northwest Synod of Wisconsin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</a:t>
            </a:r>
            <a:r>
              <a:rPr lang="en-US" dirty="0"/>
              <a:t>: 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looking forward to being in an intentional Christian community and growing alongside future leaders of the church.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BCD09B3E-137E-589C-84F4-0A135F98D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09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C3D660B8-B5B6-07F4-9218-15AAD330D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130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9F145EB8-EA40-0A08-41A5-9C3576BFE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NATHANIEL KNUTSON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Abiding Savior Lutheran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Church Seminary Scholarship, Independence, MO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Northern Illinois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As I start seminary, I am excited to be in a learning environment where everyone is passionate about theological study.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7927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2024-2025 Fund for Leaders</a:t>
            </a:r>
            <a:br>
              <a:rPr lang="en-US" dirty="0"/>
            </a:br>
            <a:r>
              <a:rPr lang="en-US" dirty="0"/>
              <a:t>Full-tuition Scholarship Recipients</a:t>
            </a:r>
          </a:p>
        </p:txBody>
      </p:sp>
    </p:spTree>
    <p:extLst>
      <p:ext uri="{BB962C8B-B14F-4D97-AF65-F5344CB8AC3E}">
        <p14:creationId xmlns:p14="http://schemas.microsoft.com/office/powerpoint/2010/main" val="11740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5034EA15-5929-8DE5-E8D2-91E1FD963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MICHELLE LATA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Milton Gustafson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connecting and engaging with others in a mission-driven setting by sharing new ideas and insights on how we are</a:t>
            </a:r>
            <a:br>
              <a:rPr lang="en-US" i="1" dirty="0"/>
            </a:br>
            <a:r>
              <a:rPr lang="en-US" i="1" dirty="0"/>
              <a:t>called to do God’s work in the world.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BB00572-2AC8-685D-7F0F-8AAC71D66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130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short hair wearing glasses&#10;&#10;Description automatically generated">
            <a:extLst>
              <a:ext uri="{FF2B5EF4-FFF2-40B4-BE49-F238E27FC236}">
                <a16:creationId xmlns:a16="http://schemas.microsoft.com/office/drawing/2014/main" id="{09396642-6DB7-99CC-EA80-330551A4D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MEGANNE MASKO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E. Marilyn </a:t>
            </a:r>
            <a:r>
              <a:rPr lang="en-US" i="1" dirty="0" err="1">
                <a:solidFill>
                  <a:srgbClr val="E31B23"/>
                </a:solidFill>
              </a:rPr>
              <a:t>Oberle</a:t>
            </a:r>
            <a:r>
              <a:rPr lang="en-US" i="1" dirty="0">
                <a:solidFill>
                  <a:srgbClr val="E31B23"/>
                </a:solidFill>
              </a:rPr>
              <a:t> Seminary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Indiana-Kentucky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looking forward to learning about different theologies and how they declare God’s love to God’s people.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F5C9F9D2-E689-43A4-4322-AB8B99A58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5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8E28AEE-A604-0B12-9172-4B0B69889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JULIA RANKIN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David D. and Barbara A.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 err="1">
                <a:solidFill>
                  <a:srgbClr val="E31B23"/>
                </a:solidFill>
              </a:rPr>
              <a:t>Swartling</a:t>
            </a:r>
            <a:r>
              <a:rPr lang="en-US" i="1" dirty="0">
                <a:solidFill>
                  <a:srgbClr val="E31B23"/>
                </a:solidFill>
              </a:rPr>
              <a:t>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Oregon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looking forward to learning more about how the Bible and</a:t>
            </a:r>
            <a:br>
              <a:rPr lang="en-US" i="1" dirty="0"/>
            </a:br>
            <a:r>
              <a:rPr lang="en-US" i="1" dirty="0"/>
              <a:t>Lutheranism are based in upending systems of oppression.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69884C3-13EA-FEC5-2F32-A6212EFCF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41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980C63B4-0022-7DCB-067A-1720F1555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KELBY REED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Gunther C. and Johanna W.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 err="1">
                <a:solidFill>
                  <a:srgbClr val="E31B23"/>
                </a:solidFill>
              </a:rPr>
              <a:t>Holpp</a:t>
            </a:r>
            <a:r>
              <a:rPr lang="en-US" i="1" dirty="0">
                <a:solidFill>
                  <a:srgbClr val="E31B23"/>
                </a:solidFill>
              </a:rPr>
              <a:t> 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Southeastern Pennsylvania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I’m looking forward to adding to my spiritual tool kit and digging deeper into this mysterious experience we call faith.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person and an older person wearing red glasses&#10;&#10;Description automatically generated">
            <a:extLst>
              <a:ext uri="{FF2B5EF4-FFF2-40B4-BE49-F238E27FC236}">
                <a16:creationId xmlns:a16="http://schemas.microsoft.com/office/drawing/2014/main" id="{1978AB73-29E4-B3C7-311F-9B7532730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11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playing guitar in a church&#10;&#10;Description automatically generated">
            <a:extLst>
              <a:ext uri="{FF2B5EF4-FFF2-40B4-BE49-F238E27FC236}">
                <a16:creationId xmlns:a16="http://schemas.microsoft.com/office/drawing/2014/main" id="{169A1447-FB9C-9812-A95E-68DBECDF4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FD5DFDED-8076-7F95-02E4-B62FC92DF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1286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MARY RIEDL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ELCA Seminary Presidents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Fund for Leaders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Northwest Intermountain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really excited to connect with a community of people who want to learn more about how to lead the church and help them grow into relationship with God and their communities while adapting to a rapidly changing world.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9037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A707B8BA-639E-B533-9DFA-22A117B87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62963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LINDSAY SANNEMAN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Dr. Carol Craig Seminary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New England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As I begin my seminary education, I am excited to continue to deepen my understanding of Scripture and the Lutheran tradition and to seek truth alongside a new community of fellow sinner-saints.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683ED82-1FD3-093C-4DBB-9C2B55D4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67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21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B7B9B51C-3548-EF56-4051-FC57AE06B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STEPHEN SCHRADER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A. Craig Settlage Memorial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Southeastern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Theological Southern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excited about investigating wider perspectives on theology and the interpretation of Scripture, and helping people know the God who wants to love each one of us; and I look forward to learning to care for God’s people in a way that shows that love.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person and person in white robes&#10;&#10;Description automatically generated">
            <a:extLst>
              <a:ext uri="{FF2B5EF4-FFF2-40B4-BE49-F238E27FC236}">
                <a16:creationId xmlns:a16="http://schemas.microsoft.com/office/drawing/2014/main" id="{6145B6CA-361B-ED95-D804-1D64FCD05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87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0B76CD7E-AACD-5514-1E74-3726B1DFF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KARIN SELLAND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Daniel W. </a:t>
            </a:r>
            <a:r>
              <a:rPr lang="en-US" i="1">
                <a:solidFill>
                  <a:srgbClr val="E31B23"/>
                </a:solidFill>
              </a:rPr>
              <a:t>and Karen </a:t>
            </a:r>
            <a:br>
              <a:rPr lang="en-US" i="1">
                <a:solidFill>
                  <a:srgbClr val="E31B23"/>
                </a:solidFill>
              </a:rPr>
            </a:br>
            <a:r>
              <a:rPr lang="en-US" i="1">
                <a:solidFill>
                  <a:srgbClr val="E31B23"/>
                </a:solidFill>
              </a:rPr>
              <a:t>Erlander Seminary Scholarship Fund</a:t>
            </a:r>
            <a:endParaRPr lang="en-US" i="1" dirty="0">
              <a:solidFill>
                <a:srgbClr val="E31B23"/>
              </a:solidFill>
            </a:endParaRP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Western North Dakota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As I look ahead toward seminary, I am most excited for the</a:t>
            </a:r>
            <a:br>
              <a:rPr lang="en-US" i="1" dirty="0"/>
            </a:br>
            <a:r>
              <a:rPr lang="en-US" i="1" dirty="0"/>
              <a:t>opportunity to be surrounded by other people of faith. I am excited for the chance to learn from excellent professors, delve into new texts and strengthen my relationship with God throughout it all.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80491189-6FE4-D764-B0FD-6EC52E614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43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ELLIE TAYLOR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Jutta F. Anderson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Northeastern Iowa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ecstatic to have the opportunity to grow in knowledge of God and Scripture in order to care effectively and authentically for all creation: land, human and more than human.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6" name="Picture 5" descr="A person with long brown hair smiling&#10;&#10;Description automatically generated">
            <a:extLst>
              <a:ext uri="{FF2B5EF4-FFF2-40B4-BE49-F238E27FC236}">
                <a16:creationId xmlns:a16="http://schemas.microsoft.com/office/drawing/2014/main" id="{AF13913C-DB4C-8B8D-797B-4CC8AEDA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2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26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purple dress&#10;&#10;Description automatically generated">
            <a:extLst>
              <a:ext uri="{FF2B5EF4-FFF2-40B4-BE49-F238E27FC236}">
                <a16:creationId xmlns:a16="http://schemas.microsoft.com/office/drawing/2014/main" id="{1F812C09-96EE-8AD1-C426-01F40A70F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CYNTHIYA VARGHESE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Ronald T. and Sue Ann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Glusenkamp Seminary Scholarship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To serve God and the people of God faithfully with love and justice.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D94B51E7-870A-12CD-4B32-D233787FD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67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98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HAILEY BIANCO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Paul M. </a:t>
            </a:r>
            <a:r>
              <a:rPr lang="en-US" i="1" dirty="0" err="1">
                <a:solidFill>
                  <a:srgbClr val="E31B23"/>
                </a:solidFill>
              </a:rPr>
              <a:t>Dauten</a:t>
            </a:r>
            <a:r>
              <a:rPr lang="en-US" i="1" dirty="0">
                <a:solidFill>
                  <a:srgbClr val="E31B23"/>
                </a:solidFill>
              </a:rPr>
              <a:t>, Jr. Memorial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 marR="0" algn="l" rtl="0"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I’m most excited to be surrounded by a community of people that wants to see me succeed but also challenges me to push beyond my comfort zone.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01A0AEB4-9A21-6015-F933-E66DB998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563536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5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TAMIKA WELLS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387286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William D. </a:t>
            </a:r>
            <a:r>
              <a:rPr lang="en-US" i="1" dirty="0" err="1">
                <a:solidFill>
                  <a:srgbClr val="E31B23"/>
                </a:solidFill>
              </a:rPr>
              <a:t>Wubben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 Carolina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most look forward to learning about God from God’s heart, by the Holy Spirit, in the languages God chose to share God’s mind with us, Greek and Hebrew. I look forward to community, joyful worship and ministry together with like-minded souls.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4" name="Picture 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6CBC3277-0382-0C7B-ECEC-028B51F7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21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E06D613-C8E9-D9DD-ACE0-7D8C7C393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CALISTA WOLF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Jeanette </a:t>
            </a:r>
            <a:r>
              <a:rPr lang="en-US" i="1" dirty="0" err="1">
                <a:solidFill>
                  <a:srgbClr val="E31B23"/>
                </a:solidFill>
              </a:rPr>
              <a:t>Bialas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 err="1">
                <a:solidFill>
                  <a:srgbClr val="E31B23"/>
                </a:solidFill>
              </a:rPr>
              <a:t>Strandjord</a:t>
            </a:r>
            <a:r>
              <a:rPr lang="en-US" i="1" dirty="0">
                <a:solidFill>
                  <a:srgbClr val="E31B23"/>
                </a:solidFill>
              </a:rPr>
              <a:t> Seminary 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Northwestern Minnesota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looking forward to have the opportunity to explore where God is</a:t>
            </a:r>
            <a:br>
              <a:rPr lang="en-US" i="1" dirty="0"/>
            </a:br>
            <a:r>
              <a:rPr lang="en-US" i="1" dirty="0"/>
              <a:t>calling me!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person and person standing in front of a christmas tree&#10;&#10;Description automatically generated">
            <a:extLst>
              <a:ext uri="{FF2B5EF4-FFF2-40B4-BE49-F238E27FC236}">
                <a16:creationId xmlns:a16="http://schemas.microsoft.com/office/drawing/2014/main" id="{C9A476A7-DDEC-2FC8-7DA1-B07B676AA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41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2604-F03F-4CC5-A9BC-40441AC3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8563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2024-2025 Fund for Leaders</a:t>
            </a:r>
            <a:br>
              <a:rPr lang="en-US" dirty="0"/>
            </a:br>
            <a:r>
              <a:rPr lang="en-US" dirty="0"/>
              <a:t>Mission Developer</a:t>
            </a:r>
            <a:br>
              <a:rPr lang="en-US" dirty="0"/>
            </a:br>
            <a:r>
              <a:rPr lang="en-US" dirty="0"/>
              <a:t>Scholarship Recipients</a:t>
            </a:r>
          </a:p>
        </p:txBody>
      </p:sp>
    </p:spTree>
    <p:extLst>
      <p:ext uri="{BB962C8B-B14F-4D97-AF65-F5344CB8AC3E}">
        <p14:creationId xmlns:p14="http://schemas.microsoft.com/office/powerpoint/2010/main" val="252251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JADHER ABAD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Delilah E. Ross Memorial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Texas-Louisiana Gulf Coast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I look forward to continuing to develop my Lutheran theology to better serve and educate my community.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  <p:pic>
        <p:nvPicPr>
          <p:cNvPr id="6" name="Picture 5" descr="A person in a robe&#10;&#10;Description automatically generated">
            <a:extLst>
              <a:ext uri="{FF2B5EF4-FFF2-40B4-BE49-F238E27FC236}">
                <a16:creationId xmlns:a16="http://schemas.microsoft.com/office/drawing/2014/main" id="{43FE7AE1-209B-651F-C942-0564527F4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2"/>
          <a:stretch/>
        </p:blipFill>
        <p:spPr>
          <a:xfrm>
            <a:off x="9047094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87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B2169815-C665-B921-4C3E-623DDD3D5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with curly hair wearing a red shirt&#10;&#10;Description automatically generated">
            <a:extLst>
              <a:ext uri="{FF2B5EF4-FFF2-40B4-BE49-F238E27FC236}">
                <a16:creationId xmlns:a16="http://schemas.microsoft.com/office/drawing/2014/main" id="{0289604C-5544-4182-E94B-43E6BDF7B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24" y="493407"/>
            <a:ext cx="6488912" cy="649593"/>
          </a:xfrm>
        </p:spPr>
        <p:txBody>
          <a:bodyPr>
            <a:normAutofit/>
          </a:bodyPr>
          <a:lstStyle/>
          <a:p>
            <a:r>
              <a:rPr lang="en-US" dirty="0"/>
              <a:t>CATHERINE ABIHUDI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Elizabeth K. </a:t>
            </a:r>
            <a:r>
              <a:rPr lang="en-US" i="1" dirty="0" err="1">
                <a:solidFill>
                  <a:srgbClr val="E31B23"/>
                </a:solidFill>
              </a:rPr>
              <a:t>Weisburger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Mission Developer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I am looking forward to learning more on how dynamic theology is relevant</a:t>
            </a:r>
            <a:br>
              <a:rPr lang="en-US" i="1" dirty="0"/>
            </a:br>
            <a:r>
              <a:rPr lang="en-US" i="1" dirty="0"/>
              <a:t>to the communities I serve.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3969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priest's robe&#10;&#10;Description automatically generated">
            <a:extLst>
              <a:ext uri="{FF2B5EF4-FFF2-40B4-BE49-F238E27FC236}">
                <a16:creationId xmlns:a16="http://schemas.microsoft.com/office/drawing/2014/main" id="{398BBF01-525D-3120-C57F-E7A61F9E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JUAN CABRERA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MIF Mission Developers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South-Central Synod of Wisconsin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What I’m most looking forward to is continuing to discover Jesus</a:t>
            </a:r>
            <a:br>
              <a:rPr lang="en-US" i="1" dirty="0"/>
            </a:br>
            <a:r>
              <a:rPr lang="en-US" i="1" dirty="0"/>
              <a:t>through every person that crosses my journey and learning from their experiences as they learn from my Latino heritage.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  <p:pic>
        <p:nvPicPr>
          <p:cNvPr id="8" name="Picture 7" descr="A group of people kneeling in front of a priest&#10;&#10;Description automatically generated">
            <a:extLst>
              <a:ext uri="{FF2B5EF4-FFF2-40B4-BE49-F238E27FC236}">
                <a16:creationId xmlns:a16="http://schemas.microsoft.com/office/drawing/2014/main" id="{F5D77F85-E11A-C477-ED7C-4CEEAE3FB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39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black robe&#10;&#10;Description automatically generated">
            <a:extLst>
              <a:ext uri="{FF2B5EF4-FFF2-40B4-BE49-F238E27FC236}">
                <a16:creationId xmlns:a16="http://schemas.microsoft.com/office/drawing/2014/main" id="{04328EF1-0C5D-0B73-25FB-7172A1216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D3F85C8-BB2A-675E-9BDD-CAF405610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ANDREA ELLIOTT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Sara E. and John R. Wise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Mission Developer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Sierra Pacific 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I look forward to my pastoral formation being the embodiment of a</a:t>
            </a:r>
            <a:br>
              <a:rPr lang="en-US" i="1" dirty="0"/>
            </a:br>
            <a:r>
              <a:rPr lang="en-US" i="1" dirty="0"/>
              <a:t>pastor-organizer such as Jesus.</a:t>
            </a:r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3553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beard and glasses smiling&#10;&#10;Description automatically generated">
            <a:extLst>
              <a:ext uri="{FF2B5EF4-FFF2-40B4-BE49-F238E27FC236}">
                <a16:creationId xmlns:a16="http://schemas.microsoft.com/office/drawing/2014/main" id="{5D1334F6-708F-79A2-AD51-E7B47F050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ADAM GROENKE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Dr. Lauritz and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Mrs. Margaret </a:t>
            </a:r>
            <a:r>
              <a:rPr lang="en-US" i="1" dirty="0" err="1">
                <a:solidFill>
                  <a:srgbClr val="E31B23"/>
                </a:solidFill>
              </a:rPr>
              <a:t>Vigness</a:t>
            </a:r>
            <a:r>
              <a:rPr lang="en-US" i="1" dirty="0">
                <a:solidFill>
                  <a:srgbClr val="E31B23"/>
                </a:solidFill>
              </a:rPr>
              <a:t> Mission Developer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Southwest Texas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This coming year I am most looking forward to my study tour to Turkey and Greece, walking in the footsteps of the apostle Paul.</a:t>
            </a:r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  <p:pic>
        <p:nvPicPr>
          <p:cNvPr id="8" name="Picture 7" descr="A group of people standing around a table with food&#10;&#10;Description automatically generated">
            <a:extLst>
              <a:ext uri="{FF2B5EF4-FFF2-40B4-BE49-F238E27FC236}">
                <a16:creationId xmlns:a16="http://schemas.microsoft.com/office/drawing/2014/main" id="{D11EC535-C569-DF7F-D755-D1353EE22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01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purple hair and glasses smiling&#10;&#10;Description automatically generated">
            <a:extLst>
              <a:ext uri="{FF2B5EF4-FFF2-40B4-BE49-F238E27FC236}">
                <a16:creationId xmlns:a16="http://schemas.microsoft.com/office/drawing/2014/main" id="{7A08A26F-59E6-5D73-314E-6E05CA314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APRIL MULVEY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George and Frances Cornell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Family Mission Developer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Northeastern Pennsylvania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United Lutheran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i="1" dirty="0"/>
            </a:br>
            <a:r>
              <a:rPr lang="en-US" i="1" dirty="0"/>
              <a:t>I dream big and serve an even bigger God; I am looking forward to what God has in store for me this year.</a:t>
            </a:r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  <p:pic>
        <p:nvPicPr>
          <p:cNvPr id="8" name="Picture 7" descr="A person and person in wedding attire&#10;&#10;Description automatically generated">
            <a:extLst>
              <a:ext uri="{FF2B5EF4-FFF2-40B4-BE49-F238E27FC236}">
                <a16:creationId xmlns:a16="http://schemas.microsoft.com/office/drawing/2014/main" id="{F14FBA60-84A3-D7EE-3218-E2BFB1047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42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COLE CHAMBERS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John E. and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Marcia F. Grove Memorial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Rocky Mountain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eagerly anticipate delving deeper into the study of Lutheran theology, embracing the challenge of expanding my understanding of faith. I am</a:t>
            </a:r>
            <a:br>
              <a:rPr lang="en-US" i="1" dirty="0"/>
            </a:br>
            <a:r>
              <a:rPr lang="en-US" i="1" dirty="0"/>
              <a:t>excited to deepen my knowledge and explore ways to guide others toward</a:t>
            </a:r>
            <a:br>
              <a:rPr lang="en-US" i="1" dirty="0"/>
            </a:br>
            <a:r>
              <a:rPr lang="en-US" i="1" dirty="0"/>
              <a:t>a meaningful and enriching discipleship to Jesus.</a:t>
            </a:r>
          </a:p>
          <a:p>
            <a:pPr marR="0" algn="l" rtl="0">
              <a:lnSpc>
                <a:spcPct val="100000"/>
              </a:lnSpc>
            </a:pPr>
            <a:r>
              <a:rPr lang="en-US" i="1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FCD8BF-54EB-E806-098F-6C543969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94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wearing glasses and a red flannel shirt&#10;&#10;Description automatically generated">
            <a:extLst>
              <a:ext uri="{FF2B5EF4-FFF2-40B4-BE49-F238E27FC236}">
                <a16:creationId xmlns:a16="http://schemas.microsoft.com/office/drawing/2014/main" id="{9DED9EDB-C4AF-F203-1346-B4AB619E3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63536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60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2604-F03F-4CC5-A9BC-40441AC3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5488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2024-2025 Fund for Leaders</a:t>
            </a:r>
            <a:br>
              <a:rPr lang="en-US" dirty="0"/>
            </a:br>
            <a:r>
              <a:rPr lang="en-US" dirty="0"/>
              <a:t>Federal Chaplaincy</a:t>
            </a:r>
            <a:br>
              <a:rPr lang="en-US" dirty="0"/>
            </a:br>
            <a:r>
              <a:rPr lang="en-US" dirty="0"/>
              <a:t>Scholarship Recipients</a:t>
            </a:r>
          </a:p>
        </p:txBody>
      </p:sp>
    </p:spTree>
    <p:extLst>
      <p:ext uri="{BB962C8B-B14F-4D97-AF65-F5344CB8AC3E}">
        <p14:creationId xmlns:p14="http://schemas.microsoft.com/office/powerpoint/2010/main" val="6249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59C042-7012-BE47-9717-FC25CFE04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E06D613-C8E9-D9DD-ACE0-7D8C7C393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ADRIANO AYRES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1927 St. John West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Milwaukee, WI Endowment Fund and the Chaplain Eric and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Mrs. Paula Wester Chaplaincy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South-Central Synod of Wisconsin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i="1" dirty="0"/>
            </a:br>
            <a:r>
              <a:rPr lang="en-US" i="1" dirty="0"/>
              <a:t>I want to learn as much as I can about how to serve in a military setting</a:t>
            </a:r>
            <a:br>
              <a:rPr lang="en-US" i="1" dirty="0"/>
            </a:br>
            <a:r>
              <a:rPr lang="en-US" i="1" dirty="0"/>
              <a:t>and small parish ministry.</a:t>
            </a:r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FEDERAL CHAPLAINCY SCHOLARSHIP RECIPIENT</a:t>
            </a:r>
          </a:p>
        </p:txBody>
      </p:sp>
      <p:pic>
        <p:nvPicPr>
          <p:cNvPr id="6" name="Picture 5" descr="A person standing in front of a microphone&#10;&#10;Description automatically generated">
            <a:extLst>
              <a:ext uri="{FF2B5EF4-FFF2-40B4-BE49-F238E27FC236}">
                <a16:creationId xmlns:a16="http://schemas.microsoft.com/office/drawing/2014/main" id="{BC78B0D1-D194-6788-F5C7-9C20606EE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90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FF2198D-A63D-3FE1-0990-62C1EAB87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469A3AB-EDF9-683A-CFC5-079C11AA0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CHELSEY HINRICHSEN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Scottie and Karen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Lloyd Chaplaincy Seminary Scholarship and the Thomas J.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Anders and Gerald E. Lloyd Memorial Chaplaincy Scholarship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Pacifica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i="1" dirty="0"/>
            </a:br>
            <a:r>
              <a:rPr lang="en-US" i="1" dirty="0"/>
              <a:t>I am most looking forward to deepening and widening my understanding</a:t>
            </a:r>
            <a:br>
              <a:rPr lang="en-US" i="1" dirty="0"/>
            </a:br>
            <a:r>
              <a:rPr lang="en-US" i="1" dirty="0"/>
              <a:t>of the mystery that is God and all the ways that mystery presents itself in</a:t>
            </a:r>
            <a:br>
              <a:rPr lang="en-US" i="1" dirty="0"/>
            </a:br>
            <a:r>
              <a:rPr lang="en-US" i="1" dirty="0"/>
              <a:t>our daily lives so that I can help bring healing to the hurting.</a:t>
            </a:r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FEDERAL CHAPLAINCY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8202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C1FC1A76-D629-E874-130D-6941E4162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REBEKAH MILLER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ELCA Federal Chaplaincy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Scholarship Fund and the Colonel Robert A. Williamson,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M.D. Scholarship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Sierra Pacific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the opportunity of building relationships with my cohort and experiencing seminary with all the gifts it can bring and how I can best utilize my time at seminary.</a:t>
            </a:r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FEDERAL CHAPLAINCY SCHOLARSHIP RECIPIENT</a:t>
            </a:r>
          </a:p>
        </p:txBody>
      </p:sp>
      <p:pic>
        <p:nvPicPr>
          <p:cNvPr id="8" name="Picture 7" descr="Two women taking a selfie&#10;&#10;Description automatically generated">
            <a:extLst>
              <a:ext uri="{FF2B5EF4-FFF2-40B4-BE49-F238E27FC236}">
                <a16:creationId xmlns:a16="http://schemas.microsoft.com/office/drawing/2014/main" id="{CFC5F001-5083-533D-BC9F-0A7A7E44C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28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a selfie&#10;&#10;Description automatically generated">
            <a:extLst>
              <a:ext uri="{FF2B5EF4-FFF2-40B4-BE49-F238E27FC236}">
                <a16:creationId xmlns:a16="http://schemas.microsoft.com/office/drawing/2014/main" id="{5D041FED-EB16-7D13-F7BD-BA5125E31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CHRISTOPHER SCHOMAKER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Ivan and Kathryn Ives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Federal Chaplaincy Seminary Scholarship and the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Rev. Murray D. and Rhoda M. </a:t>
            </a:r>
            <a:r>
              <a:rPr lang="en-US" i="1" dirty="0" err="1">
                <a:solidFill>
                  <a:srgbClr val="E31B23"/>
                </a:solidFill>
              </a:rPr>
              <a:t>Finck</a:t>
            </a:r>
            <a:r>
              <a:rPr lang="en-US" i="1" dirty="0">
                <a:solidFill>
                  <a:srgbClr val="E31B23"/>
                </a:solidFill>
              </a:rPr>
              <a:t> Federal Chaplaincy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</a:t>
            </a:r>
            <a:r>
              <a:rPr lang="en-US" dirty="0"/>
              <a:t> Northeastern Pennsylvania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United Lutheran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</a:t>
            </a:r>
            <a:r>
              <a:rPr lang="en-US" b="1"/>
              <a:t>seminary?</a:t>
            </a:r>
            <a:br>
              <a:rPr lang="en-US" b="1"/>
            </a:br>
            <a:r>
              <a:rPr lang="en-US" i="1"/>
              <a:t>I </a:t>
            </a:r>
            <a:r>
              <a:rPr lang="en-US" i="1" dirty="0"/>
              <a:t>am so blessed with the opportunity to be in an environment teeming with other disciples of Christ as I pursue my dream of becoming a chaplain in the U.S. military.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FEDERAL CHAPLAINCY SCHOLARSHIP RECIPIENT</a:t>
            </a:r>
          </a:p>
        </p:txBody>
      </p:sp>
      <p:pic>
        <p:nvPicPr>
          <p:cNvPr id="8" name="Picture 7" descr="A person standing in front of a podium&#10;&#10;Description automatically generated">
            <a:extLst>
              <a:ext uri="{FF2B5EF4-FFF2-40B4-BE49-F238E27FC236}">
                <a16:creationId xmlns:a16="http://schemas.microsoft.com/office/drawing/2014/main" id="{CE602A16-6048-E0D6-DAB9-060F61724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405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29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at a podium with a computer&#10;&#10;Description automatically generated">
            <a:extLst>
              <a:ext uri="{FF2B5EF4-FFF2-40B4-BE49-F238E27FC236}">
                <a16:creationId xmlns:a16="http://schemas.microsoft.com/office/drawing/2014/main" id="{4A7E6190-DF7D-ABE4-F705-0DE0DFC8D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94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AARON COLWICK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Our Savior Vero Beach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Northern Texas-Northern Louisiana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eager to learn more about the passion I have had for Christ for</a:t>
            </a:r>
            <a:br>
              <a:rPr lang="en-US" i="1" dirty="0"/>
            </a:br>
            <a:r>
              <a:rPr lang="en-US" i="1" dirty="0"/>
              <a:t>my whole life, and to see how Christ is eager to use that passion for</a:t>
            </a:r>
            <a:br>
              <a:rPr lang="en-US" i="1" dirty="0"/>
            </a:br>
            <a:r>
              <a:rPr lang="en-US" i="1" dirty="0"/>
              <a:t>his ministry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4" name="Picture 3" descr="A person with a beard smiling&#10;&#10;Description automatically generated">
            <a:extLst>
              <a:ext uri="{FF2B5EF4-FFF2-40B4-BE49-F238E27FC236}">
                <a16:creationId xmlns:a16="http://schemas.microsoft.com/office/drawing/2014/main" id="{DBF8338D-018C-1ACC-3C7F-E1A0F8E4A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7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42F042E-BB13-394D-EAA2-58003B73F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KRISTEN COMBS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Franklin G. </a:t>
            </a:r>
            <a:r>
              <a:rPr lang="en-US" i="1" dirty="0" err="1">
                <a:solidFill>
                  <a:srgbClr val="E31B23"/>
                </a:solidFill>
              </a:rPr>
              <a:t>Senger</a:t>
            </a:r>
            <a:r>
              <a:rPr lang="en-US" i="1" dirty="0">
                <a:solidFill>
                  <a:srgbClr val="E31B23"/>
                </a:solidFill>
              </a:rPr>
              <a:t> III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and Mr. Edward J. Wilhelm Seminary Scholarship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 </a:t>
            </a:r>
            <a:r>
              <a:rPr lang="en-US" i="1" dirty="0"/>
              <a:t>I am looking</a:t>
            </a:r>
            <a:br>
              <a:rPr lang="en-US" i="1" dirty="0"/>
            </a:br>
            <a:r>
              <a:rPr lang="en-US" i="1" dirty="0"/>
              <a:t>forward to the formation, connection and growth that will come with</a:t>
            </a:r>
            <a:br>
              <a:rPr lang="en-US" i="1" dirty="0"/>
            </a:br>
            <a:r>
              <a:rPr lang="en-US" i="1" dirty="0"/>
              <a:t>being a full-time seminary student.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Two women holding a dog&#10;&#10;Description automatically generated">
            <a:extLst>
              <a:ext uri="{FF2B5EF4-FFF2-40B4-BE49-F238E27FC236}">
                <a16:creationId xmlns:a16="http://schemas.microsoft.com/office/drawing/2014/main" id="{03621566-2019-153E-F592-27D0E5463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98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short hair wearing glasses&#10;&#10;Description automatically generated">
            <a:extLst>
              <a:ext uri="{FF2B5EF4-FFF2-40B4-BE49-F238E27FC236}">
                <a16:creationId xmlns:a16="http://schemas.microsoft.com/office/drawing/2014/main" id="{3AAF9002-6E34-7AD0-F01E-C227C89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D364636-0FC9-42D7-42A6-ADE8D4218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KATIE DYER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Omer G. and Annabelle K.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Voss Family Donor Advised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</a:t>
            </a:r>
            <a:r>
              <a:rPr lang="en-US" dirty="0"/>
              <a:t>: Sierra Pacific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so excited to start to tie my personal theological learning to my undergraduate, public university religious studies learning, and to</a:t>
            </a:r>
            <a:br>
              <a:rPr lang="en-US" i="1" dirty="0"/>
            </a:br>
            <a:r>
              <a:rPr lang="en-US" i="1" dirty="0"/>
              <a:t>deepen my connection to Jesus and to my neighbors.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578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a beard&#10;&#10;Description automatically generated">
            <a:extLst>
              <a:ext uri="{FF2B5EF4-FFF2-40B4-BE49-F238E27FC236}">
                <a16:creationId xmlns:a16="http://schemas.microsoft.com/office/drawing/2014/main" id="{F66A7F0D-3F38-430C-3CAE-2A0005066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erson in a white robe holding a silver tray&#10;&#10;Description automatically generated">
            <a:extLst>
              <a:ext uri="{FF2B5EF4-FFF2-40B4-BE49-F238E27FC236}">
                <a16:creationId xmlns:a16="http://schemas.microsoft.com/office/drawing/2014/main" id="{19749326-EAA8-1BA2-7888-37ED1CEA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BILAL EL KAISSI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Omer G. and Annabelle K.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Voss Family Donor Advised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Southwest California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i="1" dirty="0"/>
            </a:br>
            <a:r>
              <a:rPr lang="en-US" i="1" dirty="0"/>
              <a:t>I’m looking forward to getting to know Jesus.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15219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shirt&#10;&#10;Description automatically generated">
            <a:extLst>
              <a:ext uri="{FF2B5EF4-FFF2-40B4-BE49-F238E27FC236}">
                <a16:creationId xmlns:a16="http://schemas.microsoft.com/office/drawing/2014/main" id="{8CAF2B8E-0917-2501-F87D-ECE27B9B3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CLAUDINE  ELZUGHBI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Arthur and Vera </a:t>
            </a:r>
            <a:r>
              <a:rPr lang="en-US" i="1" dirty="0" err="1">
                <a:solidFill>
                  <a:srgbClr val="E31B23"/>
                </a:solidFill>
              </a:rPr>
              <a:t>Mabis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Upstate New York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i="1" dirty="0"/>
            </a:br>
            <a:r>
              <a:rPr lang="en-US" i="1" dirty="0"/>
              <a:t>I am eager to study the word of God deeper in my life and reflect it in people’s lives. I hope that studying in the seminary will help me practice Lutheran worship as a leader to a congregation in the future, and that I might learn how to be a role model for Palestinian Arab women in the Middle East.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5B2704D-BC61-FF97-720C-5036E8C3E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08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3124</Words>
  <Application>Microsoft Office PowerPoint</Application>
  <PresentationFormat>Widescreen</PresentationFormat>
  <Paragraphs>279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Cambria</vt:lpstr>
      <vt:lpstr>Century Gothic</vt:lpstr>
      <vt:lpstr>Proxima Nova Cond</vt:lpstr>
      <vt:lpstr>Office Theme</vt:lpstr>
      <vt:lpstr>PowerPoint Presentation</vt:lpstr>
      <vt:lpstr>2024-2025 Fund for Leaders Full-tuition Scholarship Recipients</vt:lpstr>
      <vt:lpstr>HAILEY BIANCO</vt:lpstr>
      <vt:lpstr>COLE CHAMBERS</vt:lpstr>
      <vt:lpstr>AARON COLWICK</vt:lpstr>
      <vt:lpstr>KRISTEN COMBS</vt:lpstr>
      <vt:lpstr>KATIE DYER</vt:lpstr>
      <vt:lpstr>BILAL EL KAISSI</vt:lpstr>
      <vt:lpstr>CLAUDINE  ELZUGHBI</vt:lpstr>
      <vt:lpstr>LEVI FAAS</vt:lpstr>
      <vt:lpstr>CHRISTIANA GARCIA </vt:lpstr>
      <vt:lpstr>MATTHEW GROBINSKI</vt:lpstr>
      <vt:lpstr>KELSEY GRULKE</vt:lpstr>
      <vt:lpstr>JULIANA JIMENEZ AREVALO </vt:lpstr>
      <vt:lpstr>KRISTIN JOHNSON</vt:lpstr>
      <vt:lpstr>KALI KADELBACH</vt:lpstr>
      <vt:lpstr>DARRA KINGSLEY</vt:lpstr>
      <vt:lpstr>ALLISON KLEIN</vt:lpstr>
      <vt:lpstr>NATHANIEL KNUTSON</vt:lpstr>
      <vt:lpstr>MICHELLE LATA</vt:lpstr>
      <vt:lpstr>MEGANNE MASKO</vt:lpstr>
      <vt:lpstr>JULIA RANKIN</vt:lpstr>
      <vt:lpstr>KELBY REED</vt:lpstr>
      <vt:lpstr>MARY RIEDL</vt:lpstr>
      <vt:lpstr>LINDSAY SANNEMAN</vt:lpstr>
      <vt:lpstr>STEPHEN SCHRADER</vt:lpstr>
      <vt:lpstr>KARIN SELLAND</vt:lpstr>
      <vt:lpstr>ELLIE TAYLOR </vt:lpstr>
      <vt:lpstr>CYNTHIYA VARGHESE</vt:lpstr>
      <vt:lpstr>TAMIKA WELLS</vt:lpstr>
      <vt:lpstr>CALISTA WOLF</vt:lpstr>
      <vt:lpstr>Congratulations!</vt:lpstr>
      <vt:lpstr>2024-2025 Fund for Leaders Mission Developer Scholarship Recipients</vt:lpstr>
      <vt:lpstr>JADHER ABAD</vt:lpstr>
      <vt:lpstr>CATHERINE ABIHUDI</vt:lpstr>
      <vt:lpstr>JUAN CABRERA</vt:lpstr>
      <vt:lpstr>ANDREA ELLIOTT</vt:lpstr>
      <vt:lpstr>ADAM GROENKE</vt:lpstr>
      <vt:lpstr>APRIL MULVEY</vt:lpstr>
      <vt:lpstr>Congratulations!</vt:lpstr>
      <vt:lpstr>2024-2025 Fund for Leaders Federal Chaplaincy Scholarship Recipients</vt:lpstr>
      <vt:lpstr>ADRIANO AYRES</vt:lpstr>
      <vt:lpstr>CHELSEY HINRICHSEN</vt:lpstr>
      <vt:lpstr>REBEKAH MILLER</vt:lpstr>
      <vt:lpstr>CHRISTOPHER SCHOMAKER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Dersnah</dc:creator>
  <cp:lastModifiedBy>Marissa Krey</cp:lastModifiedBy>
  <cp:revision>8</cp:revision>
  <dcterms:created xsi:type="dcterms:W3CDTF">2017-09-20T14:41:40Z</dcterms:created>
  <dcterms:modified xsi:type="dcterms:W3CDTF">2024-10-16T20:17:34Z</dcterms:modified>
</cp:coreProperties>
</file>