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Blackout Midnight" panose="02000806000000020004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3" autoAdjust="0"/>
    <p:restoredTop sz="89362" autoAdjust="0"/>
  </p:normalViewPr>
  <p:slideViewPr>
    <p:cSldViewPr snapToGrid="0" snapToObjects="1">
      <p:cViewPr varScale="1">
        <p:scale>
          <a:sx n="69" d="100"/>
          <a:sy n="69" d="100"/>
        </p:scale>
        <p:origin x="78" y="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1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4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2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1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4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2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4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6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4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2AB9-40EB-D746-BF1E-5CB161976C06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72669-4131-2E4C-89FA-85A2D31F8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0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lackout Midnight"/>
          <a:ea typeface="+mj-ea"/>
          <a:cs typeface="Blackout Midn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239445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65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52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CA Gathering 2018">
      <a:dk1>
        <a:srgbClr val="404041"/>
      </a:dk1>
      <a:lt1>
        <a:sysClr val="window" lastClr="FFFFFF"/>
      </a:lt1>
      <a:dk2>
        <a:srgbClr val="0069AA"/>
      </a:dk2>
      <a:lt2>
        <a:srgbClr val="FFF100"/>
      </a:lt2>
      <a:accent1>
        <a:srgbClr val="2AB49D"/>
      </a:accent1>
      <a:accent2>
        <a:srgbClr val="0069AA"/>
      </a:accent2>
      <a:accent3>
        <a:srgbClr val="FFF100"/>
      </a:accent3>
      <a:accent4>
        <a:srgbClr val="FF3264"/>
      </a:accent4>
      <a:accent5>
        <a:srgbClr val="4BACC6"/>
      </a:accent5>
      <a:accent6>
        <a:srgbClr val="F79646"/>
      </a:accent6>
      <a:hlink>
        <a:srgbClr val="FFF100"/>
      </a:hlink>
      <a:folHlink>
        <a:srgbClr val="FF32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4DF4E09249B449DB0A5AAD152C9A0" ma:contentTypeVersion="35" ma:contentTypeDescription="Create a new document." ma:contentTypeScope="" ma:versionID="28c0d1902085efb3afa31719779055db">
  <xsd:schema xmlns:xsd="http://www.w3.org/2001/XMLSchema" xmlns:xs="http://www.w3.org/2001/XMLSchema" xmlns:p="http://schemas.microsoft.com/office/2006/metadata/properties" xmlns:ns2="0e456244-9f82-43cd-a08b-0fc491365cef" xmlns:ns3="443b974f-4cf2-4f2b-8081-287a5ea837dc" targetNamespace="http://schemas.microsoft.com/office/2006/metadata/properties" ma:root="true" ma:fieldsID="21bdbc28fed95a90e286d1549480156c" ns2:_="" ns3:_="">
    <xsd:import namespace="0e456244-9f82-43cd-a08b-0fc491365cef"/>
    <xsd:import namespace="443b974f-4cf2-4f2b-8081-287a5ea83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Used_x0020_By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56244-9f82-43cd-a08b-0fc491365c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Used_x0020_By" ma:index="14" nillable="true" ma:displayName="Used By" ma:default="- Both" ma:format="RadioButtons" ma:internalName="Used_x0020_By">
      <xsd:simpleType>
        <xsd:union memberTypes="dms:Text">
          <xsd:simpleType>
            <xsd:restriction base="dms:Choice">
              <xsd:enumeration value="- Both"/>
              <xsd:enumeration value="BAs"/>
              <xsd:enumeration value="PMs"/>
              <xsd:enumeration value="- Everyone"/>
            </xsd:restriction>
          </xsd:simpleType>
        </xsd:union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059a39c-917c-4ba5-a340-17ecc75646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8" nillable="true" ma:displayName="Date" ma:format="DateOnly" ma:internalName="Date">
      <xsd:simpleType>
        <xsd:restriction base="dms:DateTime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b974f-4cf2-4f2b-8081-287a5ea837dc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cd64d1a7-1d96-4342-97da-5198f00f7efe}" ma:internalName="TaxCatchAll" ma:showField="CatchAllData" ma:web="443b974f-4cf2-4f2b-8081-287a5ea83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3b974f-4cf2-4f2b-8081-287a5ea837dc">
      <Value>307</Value>
      <Value>460</Value>
      <Value>5</Value>
      <Value>208</Value>
      <Value>308</Value>
    </TaxCatchAll>
    <Date xmlns="0e456244-9f82-43cd-a08b-0fc491365cef" xsi:nil="true"/>
    <lcf76f155ced4ddcb4097134ff3c332f xmlns="0e456244-9f82-43cd-a08b-0fc491365cef">
      <Terms xmlns="http://schemas.microsoft.com/office/infopath/2007/PartnerControls"/>
    </lcf76f155ced4ddcb4097134ff3c332f>
    <Used_x0020_By xmlns="0e456244-9f82-43cd-a08b-0fc491365cef">- Both</Used_x0020_By>
    <_dlc_DocId xmlns="443b974f-4cf2-4f2b-8081-287a5ea837dc">4D3JZ2TK2AEZ-1706065743-59114</_dlc_DocId>
    <_dlc_DocIdUrl xmlns="443b974f-4cf2-4f2b-8081-287a5ea837dc">
      <Url>https://elcacwo.sharepoint.com/sites/ITStaff/_layouts/15/DocIdRedir.aspx?ID=4D3JZ2TK2AEZ-1706065743-59114</Url>
      <Description>4D3JZ2TK2AEZ-1706065743-59114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F87D06A-6848-462A-A48B-4A151AB90704}"/>
</file>

<file path=customXml/itemProps2.xml><?xml version="1.0" encoding="utf-8"?>
<ds:datastoreItem xmlns:ds="http://schemas.openxmlformats.org/officeDocument/2006/customXml" ds:itemID="{E4F9AC1A-5B19-484A-A4EF-57267DDCC97D}"/>
</file>

<file path=customXml/itemProps3.xml><?xml version="1.0" encoding="utf-8"?>
<ds:datastoreItem xmlns:ds="http://schemas.openxmlformats.org/officeDocument/2006/customXml" ds:itemID="{2E5E7AFD-97A3-430F-9597-B319E7E55618}"/>
</file>

<file path=customXml/itemProps4.xml><?xml version="1.0" encoding="utf-8"?>
<ds:datastoreItem xmlns:ds="http://schemas.openxmlformats.org/officeDocument/2006/customXml" ds:itemID="{F0B9EE6A-24AC-4CDA-85F4-B139D6DBDEB9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Blackout Midnight</vt:lpstr>
      <vt:lpstr>Arial</vt:lpstr>
      <vt:lpstr>Calibri</vt:lpstr>
      <vt:lpstr>Office Theme</vt:lpstr>
      <vt:lpstr>Title Slide</vt:lpstr>
      <vt:lpstr>PowerPoint Presentation</vt:lpstr>
    </vt:vector>
  </TitlesOfParts>
  <Company>ONE MILE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2018Gathering_PowerpointTemplate.pptx</dc:title>
  <cp:revision>4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0x010100B534DF4E09249B449DB0A5AAD152C9A0</vt:lpwstr>
  </property>
  <property fmtid="{D5CDD505-2E9C-101B-9397-08002B2CF9AE}" pid="3" name="b8cf5103550044b6adff90de73dcc70d">
    <vt:lpwstr>2018|7280b4d3-da09-4ee3-bed8-c3e1329fd4b5</vt:lpwstr>
  </property>
  <property fmtid="{D5CDD505-2E9C-101B-9397-08002B2CF9AE}" pid="4" name="pff9ff76d6d04245968fbeacd7773757">
    <vt:lpwstr>English|2a561fb9-8cee-4c70-9ce6-5f63a2094213</vt:lpwstr>
  </property>
  <property fmtid="{D5CDD505-2E9C-101B-9397-08002B2CF9AE}" pid="5" name="p0eec0248d09446db2b674e7726de702">
    <vt:lpwstr>Youth Gathering|7f8bc36c-e775-4d61-b18c-c6d1b8d2700c</vt:lpwstr>
  </property>
  <property fmtid="{D5CDD505-2E9C-101B-9397-08002B2CF9AE}" pid="6" name="dbcb669f85a94c79882e4591e49db382">
    <vt:lpwstr>ELCA Youth Gathering|1f570607-8a73-4190-bfd1-3eba3c7399e3</vt:lpwstr>
  </property>
  <property fmtid="{D5CDD505-2E9C-101B-9397-08002B2CF9AE}" pid="7" name="f4e18a6ced514bde9eff9825603cfd24">
    <vt:lpwstr>Youth Leader|e0e00e4f-697e-44ac-9aee-348aed904492</vt:lpwstr>
  </property>
  <property fmtid="{D5CDD505-2E9C-101B-9397-08002B2CF9AE}" pid="8" name="Resource Category">
    <vt:lpwstr>307;#ELCA Youth Gathering|1f570607-8a73-4190-bfd1-3eba3c7399e3</vt:lpwstr>
  </property>
  <property fmtid="{D5CDD505-2E9C-101B-9397-08002B2CF9AE}" pid="9" name="Resource Primary Audience">
    <vt:lpwstr>208;#Youth Leader|e0e00e4f-697e-44ac-9aee-348aed904492</vt:lpwstr>
  </property>
  <property fmtid="{D5CDD505-2E9C-101B-9397-08002B2CF9AE}" pid="10" name="Resource Language">
    <vt:lpwstr>5;#English|2a561fb9-8cee-4c70-9ce6-5f63a2094213</vt:lpwstr>
  </property>
  <property fmtid="{D5CDD505-2E9C-101B-9397-08002B2CF9AE}" pid="11" name="Resource Interests">
    <vt:lpwstr>308;#Youth Gathering|7f8bc36c-e775-4d61-b18c-c6d1b8d2700c</vt:lpwstr>
  </property>
  <property fmtid="{D5CDD505-2E9C-101B-9397-08002B2CF9AE}" pid="12" name="Resource Subcategory">
    <vt:lpwstr>460;#2018|7280b4d3-da09-4ee3-bed8-c3e1329fd4b5</vt:lpwstr>
  </property>
  <property fmtid="{D5CDD505-2E9C-101B-9397-08002B2CF9AE}" pid="13" name="_dlc_policyId">
    <vt:lpwstr/>
  </property>
  <property fmtid="{D5CDD505-2E9C-101B-9397-08002B2CF9AE}" pid="14" name="ItemRetentionFormula">
    <vt:lpwstr/>
  </property>
  <property fmtid="{D5CDD505-2E9C-101B-9397-08002B2CF9AE}" pid="15" name="WorkflowChangePath">
    <vt:lpwstr>32a077e0-ba6a-407a-9a7a-918258ea8736,4;</vt:lpwstr>
  </property>
  <property fmtid="{D5CDD505-2E9C-101B-9397-08002B2CF9AE}" pid="16" name="Metrics File with Extension">
    <vt:lpwstr>3088</vt:lpwstr>
  </property>
  <property fmtid="{D5CDD505-2E9C-101B-9397-08002B2CF9AE}" pid="17" name="_dlc_DocIdItemGuid">
    <vt:lpwstr>3cc1e429-8637-4bdb-b32b-d78f1f7a93ef</vt:lpwstr>
  </property>
</Properties>
</file>